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80"/>
  </p:normalViewPr>
  <p:slideViewPr>
    <p:cSldViewPr snapToGrid="0">
      <p:cViewPr>
        <p:scale>
          <a:sx n="123" d="100"/>
          <a:sy n="123" d="100"/>
        </p:scale>
        <p:origin x="136"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3312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0090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2770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385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1479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571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5/26/23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25636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49812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2392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5212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5/26/23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53182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5/26/23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926997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0" name="Group 59">
            <a:extLst>
              <a:ext uri="{FF2B5EF4-FFF2-40B4-BE49-F238E27FC236}">
                <a16:creationId xmlns:a16="http://schemas.microsoft.com/office/drawing/2014/main" id="{7CC099DD-8E7F-4878-A418-76859A85E9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1" name="Straight Connector 60">
              <a:extLst>
                <a:ext uri="{FF2B5EF4-FFF2-40B4-BE49-F238E27FC236}">
                  <a16:creationId xmlns:a16="http://schemas.microsoft.com/office/drawing/2014/main" id="{3DEBDB6E-6E9D-48C5-8C66-EC8D1AC84F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B1C1573-D299-448C-8A04-C9E2270469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0AE86A-F86F-4CBE-9CAD-B508CD66DF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37F07FB-5D28-409C-BEFF-56E4E0470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314C2B-7573-4DB8-AD6D-D07CE831E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B0E5B9-7A69-4C8F-832C-385E34CF94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3EE5250-5184-40BF-9DF2-E25C8ED2F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45F0B04-CD2F-4DFA-BC25-7CD1B4723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20A221-52E9-45D0-A6EA-2E4B7BA91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EF69602-360C-4C8D-A2EC-558B20F58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FAB78-4165-4488-A328-3396610F0F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FECEB49-DD6B-46B0-96F6-9B56A3AA9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9BB7828-91C2-45AB-B2EB-A77E93E5D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8D9842-FFBE-40DA-AD41-4067978A6A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9D92EE-93D9-42DE-9645-2C81E20E0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18C150F-1B6F-4BD1-9052-EA20D0294B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CCDB6DC-96CE-4D4A-917E-DAC5774837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C4B445-E267-49A6-AB25-07B182211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58BDCEC-CCF4-470A-A624-152E41F988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55D99E0-6D1B-4979-BC1C-0F54F485A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8BFEC78-630A-4A9D-B4BF-92B08A158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DFC065A-13A3-45D2-ACB7-1068F4A69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551881-1E40-4ABC-A1FC-686D1B2D2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45FBD3-DA73-4FF1-8388-AED59D7678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B492AB2-E246-471D-A23E-7A279EDAED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5DDB3BB-3E22-49A4-B920-BBC68FD6D1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4814FE-01E1-4C6F-AE3A-46BDA527BB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90DA665-0CFA-4ADB-89FF-9F79AC293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249E6A0-5BFC-4622-B59D-F5082F67BD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BD83E7E-1DA8-4060-9D1A-803D06542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94C0F59-9A0F-4340-BCD2-20B5BBBE5E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3" name="Freeform: Shape 92">
            <a:extLst>
              <a:ext uri="{FF2B5EF4-FFF2-40B4-BE49-F238E27FC236}">
                <a16:creationId xmlns:a16="http://schemas.microsoft.com/office/drawing/2014/main" id="{A7050958-138C-4DA8-9DF5-1A9D65C19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133265" y="-2152219"/>
            <a:ext cx="6858000" cy="11162439"/>
          </a:xfrm>
          <a:custGeom>
            <a:avLst/>
            <a:gdLst>
              <a:gd name="connsiteX0" fmla="*/ 6858000 w 6858000"/>
              <a:gd name="connsiteY0" fmla="*/ 0 h 11162439"/>
              <a:gd name="connsiteX1" fmla="*/ 6858000 w 6858000"/>
              <a:gd name="connsiteY1" fmla="*/ 7095240 h 11162439"/>
              <a:gd name="connsiteX2" fmla="*/ 6857998 w 6858000"/>
              <a:gd name="connsiteY2" fmla="*/ 7095240 h 11162439"/>
              <a:gd name="connsiteX3" fmla="*/ 6857998 w 6858000"/>
              <a:gd name="connsiteY3" fmla="*/ 10339528 h 11162439"/>
              <a:gd name="connsiteX4" fmla="*/ 0 w 6858000"/>
              <a:gd name="connsiteY4" fmla="*/ 10925458 h 11162439"/>
              <a:gd name="connsiteX5" fmla="*/ 0 w 6858000"/>
              <a:gd name="connsiteY5" fmla="*/ 7095240 h 11162439"/>
              <a:gd name="connsiteX6" fmla="*/ 0 w 6858000"/>
              <a:gd name="connsiteY6" fmla="*/ 6778313 h 11162439"/>
              <a:gd name="connsiteX7" fmla="*/ 0 w 6858000"/>
              <a:gd name="connsiteY7" fmla="*/ 0 h 1116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1162439">
                <a:moveTo>
                  <a:pt x="6858000" y="0"/>
                </a:moveTo>
                <a:lnTo>
                  <a:pt x="6858000" y="7095240"/>
                </a:lnTo>
                <a:lnTo>
                  <a:pt x="6857998" y="7095240"/>
                </a:lnTo>
                <a:lnTo>
                  <a:pt x="6857998" y="10339528"/>
                </a:lnTo>
                <a:cubicBezTo>
                  <a:pt x="3428999" y="10339528"/>
                  <a:pt x="3428999" y="11696417"/>
                  <a:pt x="0" y="10925458"/>
                </a:cubicBezTo>
                <a:lnTo>
                  <a:pt x="0" y="7095240"/>
                </a:lnTo>
                <a:lnTo>
                  <a:pt x="0" y="6778313"/>
                </a:ln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Et nett med sammenkoblede prikker">
            <a:extLst>
              <a:ext uri="{FF2B5EF4-FFF2-40B4-BE49-F238E27FC236}">
                <a16:creationId xmlns:a16="http://schemas.microsoft.com/office/drawing/2014/main" id="{E85FD009-C92C-C47F-9673-26B3C3BDBBA9}"/>
              </a:ext>
            </a:extLst>
          </p:cNvPr>
          <p:cNvPicPr>
            <a:picLocks noChangeAspect="1"/>
          </p:cNvPicPr>
          <p:nvPr/>
        </p:nvPicPr>
        <p:blipFill rotWithShape="1">
          <a:blip r:embed="rId2">
            <a:alphaModFix amt="60000"/>
          </a:blip>
          <a:srcRect l="23599" r="3532" b="1"/>
          <a:stretch/>
        </p:blipFill>
        <p:spPr>
          <a:xfrm>
            <a:off x="-18954" y="10"/>
            <a:ext cx="11167367" cy="6857990"/>
          </a:xfrm>
          <a:custGeom>
            <a:avLst/>
            <a:gdLst/>
            <a:ahLst/>
            <a:cxnLst/>
            <a:rect l="l" t="t" r="r" b="b"/>
            <a:pathLst>
              <a:path w="12142767" h="6858000">
                <a:moveTo>
                  <a:pt x="0" y="0"/>
                </a:moveTo>
                <a:lnTo>
                  <a:pt x="11251490" y="0"/>
                </a:lnTo>
                <a:lnTo>
                  <a:pt x="11255634" y="308191"/>
                </a:lnTo>
                <a:cubicBezTo>
                  <a:pt x="11341049" y="3428907"/>
                  <a:pt x="12695043" y="3532715"/>
                  <a:pt x="11886084" y="6854559"/>
                </a:cubicBezTo>
                <a:lnTo>
                  <a:pt x="7539784" y="6854559"/>
                </a:lnTo>
                <a:lnTo>
                  <a:pt x="7539784" y="6858000"/>
                </a:lnTo>
                <a:lnTo>
                  <a:pt x="0" y="6858000"/>
                </a:lnTo>
                <a:close/>
              </a:path>
            </a:pathLst>
          </a:custGeom>
        </p:spPr>
      </p:pic>
      <p:sp>
        <p:nvSpPr>
          <p:cNvPr id="2" name="Tittel 1">
            <a:extLst>
              <a:ext uri="{FF2B5EF4-FFF2-40B4-BE49-F238E27FC236}">
                <a16:creationId xmlns:a16="http://schemas.microsoft.com/office/drawing/2014/main" id="{BEACD34C-F0DD-C68F-54E7-9C7799059087}"/>
              </a:ext>
            </a:extLst>
          </p:cNvPr>
          <p:cNvSpPr>
            <a:spLocks noGrp="1"/>
          </p:cNvSpPr>
          <p:nvPr>
            <p:ph type="ctrTitle"/>
          </p:nvPr>
        </p:nvSpPr>
        <p:spPr>
          <a:xfrm>
            <a:off x="684225" y="746841"/>
            <a:ext cx="9339075" cy="2682160"/>
          </a:xfrm>
        </p:spPr>
        <p:txBody>
          <a:bodyPr>
            <a:normAutofit/>
          </a:bodyPr>
          <a:lstStyle/>
          <a:p>
            <a:r>
              <a:rPr lang="nb-NO" dirty="0">
                <a:solidFill>
                  <a:srgbClr val="FFFFFF"/>
                </a:solidFill>
              </a:rPr>
              <a:t>Logg  Sluttprosjekt</a:t>
            </a:r>
          </a:p>
        </p:txBody>
      </p:sp>
      <p:sp>
        <p:nvSpPr>
          <p:cNvPr id="3" name="Undertittel 2">
            <a:extLst>
              <a:ext uri="{FF2B5EF4-FFF2-40B4-BE49-F238E27FC236}">
                <a16:creationId xmlns:a16="http://schemas.microsoft.com/office/drawing/2014/main" id="{57DC6C98-658D-BA68-DFD2-57D7DBC96203}"/>
              </a:ext>
            </a:extLst>
          </p:cNvPr>
          <p:cNvSpPr>
            <a:spLocks noGrp="1"/>
          </p:cNvSpPr>
          <p:nvPr>
            <p:ph type="subTitle" idx="1"/>
          </p:nvPr>
        </p:nvSpPr>
        <p:spPr>
          <a:xfrm>
            <a:off x="684225" y="3674327"/>
            <a:ext cx="9339075" cy="1380213"/>
          </a:xfrm>
        </p:spPr>
        <p:txBody>
          <a:bodyPr>
            <a:normAutofit/>
          </a:bodyPr>
          <a:lstStyle/>
          <a:p>
            <a:r>
              <a:rPr lang="nb-NO">
                <a:solidFill>
                  <a:srgbClr val="FFFFFF"/>
                </a:solidFill>
              </a:rPr>
              <a:t>Anders</a:t>
            </a:r>
          </a:p>
        </p:txBody>
      </p:sp>
    </p:spTree>
    <p:extLst>
      <p:ext uri="{BB962C8B-B14F-4D97-AF65-F5344CB8AC3E}">
        <p14:creationId xmlns:p14="http://schemas.microsoft.com/office/powerpoint/2010/main" val="87044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05CF6F5-5A1E-3F03-3E41-B166CAA17D76}"/>
              </a:ext>
            </a:extLst>
          </p:cNvPr>
          <p:cNvSpPr>
            <a:spLocks noGrp="1"/>
          </p:cNvSpPr>
          <p:nvPr>
            <p:ph type="title"/>
          </p:nvPr>
        </p:nvSpPr>
        <p:spPr>
          <a:xfrm>
            <a:off x="691079" y="90578"/>
            <a:ext cx="10325000" cy="1442463"/>
          </a:xfrm>
        </p:spPr>
        <p:txBody>
          <a:bodyPr/>
          <a:lstStyle/>
          <a:p>
            <a:r>
              <a:rPr lang="nb-NO" dirty="0"/>
              <a:t>Mandag 15. Mai</a:t>
            </a:r>
          </a:p>
        </p:txBody>
      </p:sp>
      <p:sp>
        <p:nvSpPr>
          <p:cNvPr id="3" name="Plassholder for innhold 2">
            <a:extLst>
              <a:ext uri="{FF2B5EF4-FFF2-40B4-BE49-F238E27FC236}">
                <a16:creationId xmlns:a16="http://schemas.microsoft.com/office/drawing/2014/main" id="{C00D6FCB-B623-E3D5-331E-651711B771EB}"/>
              </a:ext>
            </a:extLst>
          </p:cNvPr>
          <p:cNvSpPr>
            <a:spLocks noGrp="1"/>
          </p:cNvSpPr>
          <p:nvPr>
            <p:ph idx="1"/>
          </p:nvPr>
        </p:nvSpPr>
        <p:spPr>
          <a:xfrm>
            <a:off x="691079" y="1811494"/>
            <a:ext cx="10325000" cy="3564436"/>
          </a:xfrm>
        </p:spPr>
        <p:txBody>
          <a:bodyPr/>
          <a:lstStyle/>
          <a:p>
            <a:pPr lvl="1"/>
            <a:r>
              <a:rPr lang="nb-NO" dirty="0"/>
              <a:t>I dag har jeg laget en ny html, og </a:t>
            </a:r>
            <a:r>
              <a:rPr lang="nb-NO" dirty="0" err="1"/>
              <a:t>css</a:t>
            </a:r>
            <a:r>
              <a:rPr lang="nb-NO" dirty="0"/>
              <a:t> fil til medlemmene på serveren.  Nå kan man klikke på «medlemmer» og komme inn på en ny side som sier litt om alle på serveren. Jeg har også lagt til navigeringsmuligheter på alle de andre ordene på nav-baren. </a:t>
            </a:r>
          </a:p>
          <a:p>
            <a:pPr lvl="1"/>
            <a:endParaRPr lang="nb-NO" dirty="0"/>
          </a:p>
          <a:p>
            <a:pPr lvl="1"/>
            <a:r>
              <a:rPr lang="nb-NO" dirty="0"/>
              <a:t>I tillegg har jeg lagt inn bilder som jeg har tatt fra serveren.</a:t>
            </a:r>
          </a:p>
          <a:p>
            <a:pPr lvl="1"/>
            <a:r>
              <a:rPr lang="nb-NO" dirty="0"/>
              <a:t>Ett større problem for meg har vært </a:t>
            </a:r>
            <a:r>
              <a:rPr lang="nb-NO" dirty="0" err="1"/>
              <a:t>bildekaruselen</a:t>
            </a:r>
            <a:r>
              <a:rPr lang="nb-NO" dirty="0"/>
              <a:t>. Bildene vil ikke passe inn, og jeg har søkt og spurt, men de vil seg ikke. Jeg har istedet valgt å gjøre </a:t>
            </a:r>
            <a:r>
              <a:rPr lang="nb-NO" dirty="0" err="1"/>
              <a:t>containern</a:t>
            </a:r>
            <a:r>
              <a:rPr lang="nb-NO" dirty="0"/>
              <a:t> stor nok til at bildene passer inn. </a:t>
            </a:r>
            <a:r>
              <a:rPr lang="nb-NO" dirty="0" err="1"/>
              <a:t>Containern</a:t>
            </a:r>
            <a:r>
              <a:rPr lang="nb-NO" dirty="0"/>
              <a:t> er litt større en jeg ønsker, men den er bra nok, og jeg vil heller gjøre det andre ferdig først, også kan jeg komme tilbake til den på slutten</a:t>
            </a:r>
          </a:p>
        </p:txBody>
      </p:sp>
      <p:pic>
        <p:nvPicPr>
          <p:cNvPr id="4" name="Bilde 3">
            <a:extLst>
              <a:ext uri="{FF2B5EF4-FFF2-40B4-BE49-F238E27FC236}">
                <a16:creationId xmlns:a16="http://schemas.microsoft.com/office/drawing/2014/main" id="{291C1FC0-72C3-EFAE-F2E8-B2CEB221EBE5}"/>
              </a:ext>
            </a:extLst>
          </p:cNvPr>
          <p:cNvPicPr>
            <a:picLocks noChangeAspect="1"/>
          </p:cNvPicPr>
          <p:nvPr/>
        </p:nvPicPr>
        <p:blipFill>
          <a:blip r:embed="rId2"/>
          <a:stretch>
            <a:fillRect/>
          </a:stretch>
        </p:blipFill>
        <p:spPr>
          <a:xfrm>
            <a:off x="4244749" y="190856"/>
            <a:ext cx="7772400" cy="535095"/>
          </a:xfrm>
          <a:prstGeom prst="rect">
            <a:avLst/>
          </a:prstGeom>
        </p:spPr>
      </p:pic>
    </p:spTree>
    <p:extLst>
      <p:ext uri="{BB962C8B-B14F-4D97-AF65-F5344CB8AC3E}">
        <p14:creationId xmlns:p14="http://schemas.microsoft.com/office/powerpoint/2010/main" val="330380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496FDF4-1963-FE1E-F1B7-916E8B99092C}"/>
              </a:ext>
            </a:extLst>
          </p:cNvPr>
          <p:cNvSpPr>
            <a:spLocks noGrp="1"/>
          </p:cNvSpPr>
          <p:nvPr>
            <p:ph type="title"/>
          </p:nvPr>
        </p:nvSpPr>
        <p:spPr>
          <a:xfrm>
            <a:off x="132939" y="13388"/>
            <a:ext cx="10325000" cy="1442463"/>
          </a:xfrm>
        </p:spPr>
        <p:txBody>
          <a:bodyPr/>
          <a:lstStyle/>
          <a:p>
            <a:r>
              <a:rPr lang="nb-NO" dirty="0"/>
              <a:t>Tirsdag 16. Mai (hjemme)</a:t>
            </a:r>
          </a:p>
        </p:txBody>
      </p:sp>
      <p:sp>
        <p:nvSpPr>
          <p:cNvPr id="3" name="Plassholder for innhold 2">
            <a:extLst>
              <a:ext uri="{FF2B5EF4-FFF2-40B4-BE49-F238E27FC236}">
                <a16:creationId xmlns:a16="http://schemas.microsoft.com/office/drawing/2014/main" id="{8102F1C7-2EC3-A38F-BACB-262BC5029C68}"/>
              </a:ext>
            </a:extLst>
          </p:cNvPr>
          <p:cNvSpPr>
            <a:spLocks noGrp="1"/>
          </p:cNvSpPr>
          <p:nvPr>
            <p:ph idx="1"/>
          </p:nvPr>
        </p:nvSpPr>
        <p:spPr>
          <a:xfrm>
            <a:off x="465448" y="2157420"/>
            <a:ext cx="10325000" cy="3564436"/>
          </a:xfrm>
        </p:spPr>
        <p:txBody>
          <a:bodyPr/>
          <a:lstStyle/>
          <a:p>
            <a:r>
              <a:rPr lang="nb-NO" dirty="0"/>
              <a:t>I dag har jeg utformet «medlemmer» siden</a:t>
            </a:r>
          </a:p>
          <a:p>
            <a:r>
              <a:rPr lang="nb-NO" dirty="0"/>
              <a:t>Den har en lik utforming, men bildene skal endres til bilder av medlemmene, istedet for hus. I tillegg har jeg begynt på utformingen av «spillerkort. Hvor det står informasjon om alle spillerne på serveren</a:t>
            </a:r>
          </a:p>
        </p:txBody>
      </p:sp>
      <p:pic>
        <p:nvPicPr>
          <p:cNvPr id="4" name="Bilde 3">
            <a:extLst>
              <a:ext uri="{FF2B5EF4-FFF2-40B4-BE49-F238E27FC236}">
                <a16:creationId xmlns:a16="http://schemas.microsoft.com/office/drawing/2014/main" id="{CE5E8471-9E97-A25C-B06E-D381B9249393}"/>
              </a:ext>
            </a:extLst>
          </p:cNvPr>
          <p:cNvPicPr>
            <a:picLocks noChangeAspect="1"/>
          </p:cNvPicPr>
          <p:nvPr/>
        </p:nvPicPr>
        <p:blipFill>
          <a:blip r:embed="rId2"/>
          <a:stretch>
            <a:fillRect/>
          </a:stretch>
        </p:blipFill>
        <p:spPr>
          <a:xfrm>
            <a:off x="7052623" y="273854"/>
            <a:ext cx="4673929" cy="2294593"/>
          </a:xfrm>
          <a:prstGeom prst="rect">
            <a:avLst/>
          </a:prstGeom>
        </p:spPr>
      </p:pic>
    </p:spTree>
    <p:extLst>
      <p:ext uri="{BB962C8B-B14F-4D97-AF65-F5344CB8AC3E}">
        <p14:creationId xmlns:p14="http://schemas.microsoft.com/office/powerpoint/2010/main" val="3345936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0213125-CF35-3792-C019-6CD58A46F29A}"/>
              </a:ext>
            </a:extLst>
          </p:cNvPr>
          <p:cNvSpPr>
            <a:spLocks noGrp="1"/>
          </p:cNvSpPr>
          <p:nvPr>
            <p:ph type="title"/>
          </p:nvPr>
        </p:nvSpPr>
        <p:spPr>
          <a:xfrm>
            <a:off x="227941" y="-354704"/>
            <a:ext cx="10325000" cy="1442463"/>
          </a:xfrm>
        </p:spPr>
        <p:txBody>
          <a:bodyPr/>
          <a:lstStyle/>
          <a:p>
            <a:r>
              <a:rPr lang="nb-NO" dirty="0"/>
              <a:t>Mandag 22. mai</a:t>
            </a:r>
          </a:p>
        </p:txBody>
      </p:sp>
      <p:sp>
        <p:nvSpPr>
          <p:cNvPr id="3" name="Plassholder for innhold 2">
            <a:extLst>
              <a:ext uri="{FF2B5EF4-FFF2-40B4-BE49-F238E27FC236}">
                <a16:creationId xmlns:a16="http://schemas.microsoft.com/office/drawing/2014/main" id="{805D4BE9-A54F-3B46-FF20-B84BDCE57BDA}"/>
              </a:ext>
            </a:extLst>
          </p:cNvPr>
          <p:cNvSpPr>
            <a:spLocks noGrp="1"/>
          </p:cNvSpPr>
          <p:nvPr>
            <p:ph idx="1"/>
          </p:nvPr>
        </p:nvSpPr>
        <p:spPr>
          <a:xfrm>
            <a:off x="453573" y="1485108"/>
            <a:ext cx="6517243" cy="3564436"/>
          </a:xfrm>
        </p:spPr>
        <p:txBody>
          <a:bodyPr/>
          <a:lstStyle/>
          <a:p>
            <a:r>
              <a:rPr lang="nb-NO" dirty="0"/>
              <a:t>I dag har jeg jobbet med skalering av nettsiden min, siden jeg har lagt til alle html, og </a:t>
            </a:r>
            <a:r>
              <a:rPr lang="nb-NO" dirty="0" err="1"/>
              <a:t>css</a:t>
            </a:r>
            <a:r>
              <a:rPr lang="nb-NO" dirty="0"/>
              <a:t> filene og laget et design jeg er fornøyd med, synes jeg dette er fornuftig å bruke tiden på.</a:t>
            </a:r>
          </a:p>
          <a:p>
            <a:r>
              <a:rPr lang="nb-NO" dirty="0"/>
              <a:t>Jeg har laget en ny media </a:t>
            </a:r>
            <a:r>
              <a:rPr lang="nb-NO" dirty="0" err="1"/>
              <a:t>quarry</a:t>
            </a:r>
            <a:r>
              <a:rPr lang="nb-NO" dirty="0"/>
              <a:t> og stylet hoved-overskriften slik at den nå skaleres fint med siden</a:t>
            </a:r>
          </a:p>
          <a:p>
            <a:r>
              <a:rPr lang="nb-NO" dirty="0"/>
              <a:t>Den er ikke helt perfekt, men den tar form så jeg kommer til å fullføre den neste time</a:t>
            </a:r>
          </a:p>
        </p:txBody>
      </p:sp>
      <p:pic>
        <p:nvPicPr>
          <p:cNvPr id="4" name="Bilde 3">
            <a:extLst>
              <a:ext uri="{FF2B5EF4-FFF2-40B4-BE49-F238E27FC236}">
                <a16:creationId xmlns:a16="http://schemas.microsoft.com/office/drawing/2014/main" id="{240EEE00-AEEA-CC21-D13E-B2BB81388BB2}"/>
              </a:ext>
            </a:extLst>
          </p:cNvPr>
          <p:cNvPicPr>
            <a:picLocks noChangeAspect="1"/>
          </p:cNvPicPr>
          <p:nvPr/>
        </p:nvPicPr>
        <p:blipFill>
          <a:blip r:embed="rId2"/>
          <a:stretch>
            <a:fillRect/>
          </a:stretch>
        </p:blipFill>
        <p:spPr>
          <a:xfrm>
            <a:off x="6096000" y="4612244"/>
            <a:ext cx="5900406" cy="2245756"/>
          </a:xfrm>
          <a:prstGeom prst="rect">
            <a:avLst/>
          </a:prstGeom>
        </p:spPr>
      </p:pic>
      <p:pic>
        <p:nvPicPr>
          <p:cNvPr id="6" name="Bilde 5">
            <a:extLst>
              <a:ext uri="{FF2B5EF4-FFF2-40B4-BE49-F238E27FC236}">
                <a16:creationId xmlns:a16="http://schemas.microsoft.com/office/drawing/2014/main" id="{EEF77B42-227D-0976-0D5D-B86077BD9954}"/>
              </a:ext>
            </a:extLst>
          </p:cNvPr>
          <p:cNvPicPr>
            <a:picLocks noChangeAspect="1"/>
          </p:cNvPicPr>
          <p:nvPr/>
        </p:nvPicPr>
        <p:blipFill>
          <a:blip r:embed="rId3"/>
          <a:stretch>
            <a:fillRect/>
          </a:stretch>
        </p:blipFill>
        <p:spPr>
          <a:xfrm>
            <a:off x="7557105" y="805893"/>
            <a:ext cx="3853012" cy="2879725"/>
          </a:xfrm>
          <a:prstGeom prst="rect">
            <a:avLst/>
          </a:prstGeom>
        </p:spPr>
      </p:pic>
    </p:spTree>
    <p:extLst>
      <p:ext uri="{BB962C8B-B14F-4D97-AF65-F5344CB8AC3E}">
        <p14:creationId xmlns:p14="http://schemas.microsoft.com/office/powerpoint/2010/main" val="41505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5E92949-14C0-3B8A-7B27-8861B8D53855}"/>
              </a:ext>
            </a:extLst>
          </p:cNvPr>
          <p:cNvSpPr>
            <a:spLocks noGrp="1"/>
          </p:cNvSpPr>
          <p:nvPr>
            <p:ph type="title"/>
          </p:nvPr>
        </p:nvSpPr>
        <p:spPr>
          <a:xfrm>
            <a:off x="535381" y="-212200"/>
            <a:ext cx="10325000" cy="1442463"/>
          </a:xfrm>
        </p:spPr>
        <p:txBody>
          <a:bodyPr/>
          <a:lstStyle/>
          <a:p>
            <a:r>
              <a:rPr lang="nb-NO" dirty="0"/>
              <a:t>Tirsdag 23. Mai</a:t>
            </a:r>
          </a:p>
        </p:txBody>
      </p:sp>
      <p:sp>
        <p:nvSpPr>
          <p:cNvPr id="3" name="Plassholder for innhold 2">
            <a:extLst>
              <a:ext uri="{FF2B5EF4-FFF2-40B4-BE49-F238E27FC236}">
                <a16:creationId xmlns:a16="http://schemas.microsoft.com/office/drawing/2014/main" id="{FB185D70-8166-A7FE-FEDE-D1B9E0368233}"/>
              </a:ext>
            </a:extLst>
          </p:cNvPr>
          <p:cNvSpPr>
            <a:spLocks noGrp="1"/>
          </p:cNvSpPr>
          <p:nvPr>
            <p:ph idx="1"/>
          </p:nvPr>
        </p:nvSpPr>
        <p:spPr>
          <a:xfrm>
            <a:off x="427512" y="1156310"/>
            <a:ext cx="5383390" cy="5258778"/>
          </a:xfrm>
        </p:spPr>
        <p:txBody>
          <a:bodyPr>
            <a:normAutofit/>
          </a:bodyPr>
          <a:lstStyle/>
          <a:p>
            <a:endParaRPr lang="nb-NO" dirty="0"/>
          </a:p>
          <a:p>
            <a:r>
              <a:rPr lang="nb-NO" dirty="0"/>
              <a:t>I dag har jeg laget kortet til alle på serveren, I starten var alle den samme lyseblå fargen, men så endret jeg de slik at de matcher skinnet folk bruker</a:t>
            </a:r>
          </a:p>
          <a:p>
            <a:pPr marL="0" indent="0">
              <a:buNone/>
            </a:pPr>
            <a:r>
              <a:rPr lang="nb-NO" dirty="0"/>
              <a:t>Jeg laget kortene i </a:t>
            </a:r>
            <a:r>
              <a:rPr lang="nb-NO" dirty="0" err="1"/>
              <a:t>Figma</a:t>
            </a:r>
            <a:r>
              <a:rPr lang="nb-NO" dirty="0"/>
              <a:t> også la jeg dem inn på nettsiden etterpå.(Noen av kortene har strek under ordene, det er fordi alle kortene kutter der på nettsiden)</a:t>
            </a:r>
          </a:p>
          <a:p>
            <a:endParaRPr lang="nb-NO" dirty="0"/>
          </a:p>
        </p:txBody>
      </p:sp>
      <p:pic>
        <p:nvPicPr>
          <p:cNvPr id="4" name="Bilde 3">
            <a:extLst>
              <a:ext uri="{FF2B5EF4-FFF2-40B4-BE49-F238E27FC236}">
                <a16:creationId xmlns:a16="http://schemas.microsoft.com/office/drawing/2014/main" id="{07EC8461-7BC3-7CA2-426C-A2FD290F2BDF}"/>
              </a:ext>
            </a:extLst>
          </p:cNvPr>
          <p:cNvPicPr>
            <a:picLocks noChangeAspect="1"/>
          </p:cNvPicPr>
          <p:nvPr/>
        </p:nvPicPr>
        <p:blipFill>
          <a:blip r:embed="rId2"/>
          <a:stretch>
            <a:fillRect/>
          </a:stretch>
        </p:blipFill>
        <p:spPr>
          <a:xfrm>
            <a:off x="5810902" y="149280"/>
            <a:ext cx="6241473" cy="3924236"/>
          </a:xfrm>
          <a:prstGeom prst="rect">
            <a:avLst/>
          </a:prstGeom>
        </p:spPr>
      </p:pic>
    </p:spTree>
    <p:extLst>
      <p:ext uri="{BB962C8B-B14F-4D97-AF65-F5344CB8AC3E}">
        <p14:creationId xmlns:p14="http://schemas.microsoft.com/office/powerpoint/2010/main" val="2704813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8BC9AC5-8A8F-2CFD-B78D-44F409D1849F}"/>
              </a:ext>
            </a:extLst>
          </p:cNvPr>
          <p:cNvSpPr>
            <a:spLocks noGrp="1"/>
          </p:cNvSpPr>
          <p:nvPr>
            <p:ph type="title"/>
          </p:nvPr>
        </p:nvSpPr>
        <p:spPr/>
        <p:txBody>
          <a:bodyPr/>
          <a:lstStyle/>
          <a:p>
            <a:r>
              <a:rPr lang="nb-NO" dirty="0"/>
              <a:t>Onsdag 24. Mai</a:t>
            </a:r>
          </a:p>
        </p:txBody>
      </p:sp>
      <p:sp>
        <p:nvSpPr>
          <p:cNvPr id="3" name="Plassholder for innhold 2">
            <a:extLst>
              <a:ext uri="{FF2B5EF4-FFF2-40B4-BE49-F238E27FC236}">
                <a16:creationId xmlns:a16="http://schemas.microsoft.com/office/drawing/2014/main" id="{B4954109-80E2-B611-2BE5-4F94EDFB7A07}"/>
              </a:ext>
            </a:extLst>
          </p:cNvPr>
          <p:cNvSpPr>
            <a:spLocks noGrp="1"/>
          </p:cNvSpPr>
          <p:nvPr>
            <p:ph idx="1"/>
          </p:nvPr>
        </p:nvSpPr>
        <p:spPr/>
        <p:txBody>
          <a:bodyPr>
            <a:normAutofit fontScale="92500" lnSpcReduction="10000"/>
          </a:bodyPr>
          <a:lstStyle/>
          <a:p>
            <a:r>
              <a:rPr lang="nb-NO" dirty="0"/>
              <a:t>I dag har jeg lagt til bunntekst, «Credits», og f21 logo på bunnen av siden. Jeg synes det passer bra inn på siden, og gir meg plass til en f21 + kredit. Jeg har fått inspirasjon fra andre og jeg synes alle som har hjulpet til fortjener å bli nevnt</a:t>
            </a:r>
          </a:p>
          <a:p>
            <a:pPr>
              <a:buFontTx/>
              <a:buChar char="-"/>
            </a:pPr>
            <a:r>
              <a:rPr lang="nb-NO" dirty="0"/>
              <a:t>Bunnteksten og bildet er helt skalerbart og funker på alle flater</a:t>
            </a:r>
          </a:p>
          <a:p>
            <a:pPr>
              <a:buFontTx/>
              <a:buChar char="-"/>
            </a:pPr>
            <a:endParaRPr lang="nb-NO" dirty="0"/>
          </a:p>
          <a:p>
            <a:r>
              <a:rPr lang="nb-NO" dirty="0"/>
              <a:t>Jeg har også gått over mye kode å fjerner/oppdatert kode for å gjøre siden mer effektiv og slippe at så mye kode overlapper</a:t>
            </a:r>
          </a:p>
          <a:p>
            <a:r>
              <a:rPr lang="nb-NO" dirty="0"/>
              <a:t>Et problem jeg hadde var overlapping av kode, men jeg innså att html filene var linket til begge </a:t>
            </a:r>
            <a:r>
              <a:rPr lang="nb-NO" dirty="0" err="1"/>
              <a:t>css</a:t>
            </a:r>
            <a:r>
              <a:rPr lang="nb-NO" dirty="0"/>
              <a:t> filene mine, når jeg så det fikk jeg en latter inni meg, og når jeg fikset det var det mye lettere å rette opp å </a:t>
            </a:r>
            <a:r>
              <a:rPr lang="nb-NO"/>
              <a:t>plassere elementer</a:t>
            </a:r>
            <a:endParaRPr lang="nb-NO" dirty="0"/>
          </a:p>
        </p:txBody>
      </p:sp>
      <p:pic>
        <p:nvPicPr>
          <p:cNvPr id="4" name="Bilde 3">
            <a:extLst>
              <a:ext uri="{FF2B5EF4-FFF2-40B4-BE49-F238E27FC236}">
                <a16:creationId xmlns:a16="http://schemas.microsoft.com/office/drawing/2014/main" id="{A3332FB3-C871-7355-22FC-4867BE85D7DA}"/>
              </a:ext>
            </a:extLst>
          </p:cNvPr>
          <p:cNvPicPr>
            <a:picLocks noChangeAspect="1"/>
          </p:cNvPicPr>
          <p:nvPr/>
        </p:nvPicPr>
        <p:blipFill>
          <a:blip r:embed="rId2"/>
          <a:stretch>
            <a:fillRect/>
          </a:stretch>
        </p:blipFill>
        <p:spPr>
          <a:xfrm>
            <a:off x="5286374" y="244547"/>
            <a:ext cx="6322745" cy="1956655"/>
          </a:xfrm>
          <a:prstGeom prst="rect">
            <a:avLst/>
          </a:prstGeom>
        </p:spPr>
      </p:pic>
    </p:spTree>
    <p:extLst>
      <p:ext uri="{BB962C8B-B14F-4D97-AF65-F5344CB8AC3E}">
        <p14:creationId xmlns:p14="http://schemas.microsoft.com/office/powerpoint/2010/main" val="280176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56B301-A73D-322D-EA6B-CCE8F7157D76}"/>
              </a:ext>
            </a:extLst>
          </p:cNvPr>
          <p:cNvSpPr>
            <a:spLocks noGrp="1"/>
          </p:cNvSpPr>
          <p:nvPr>
            <p:ph type="title"/>
          </p:nvPr>
        </p:nvSpPr>
        <p:spPr/>
        <p:txBody>
          <a:bodyPr/>
          <a:lstStyle/>
          <a:p>
            <a:r>
              <a:rPr lang="nb-NO" dirty="0"/>
              <a:t>Fredag 26. Mai</a:t>
            </a:r>
          </a:p>
        </p:txBody>
      </p:sp>
      <p:sp>
        <p:nvSpPr>
          <p:cNvPr id="3" name="Plassholder for innhold 2">
            <a:extLst>
              <a:ext uri="{FF2B5EF4-FFF2-40B4-BE49-F238E27FC236}">
                <a16:creationId xmlns:a16="http://schemas.microsoft.com/office/drawing/2014/main" id="{FBAE6DB3-868A-EC3A-C19E-D7EEDBBB18A4}"/>
              </a:ext>
            </a:extLst>
          </p:cNvPr>
          <p:cNvSpPr>
            <a:spLocks noGrp="1"/>
          </p:cNvSpPr>
          <p:nvPr>
            <p:ph idx="1"/>
          </p:nvPr>
        </p:nvSpPr>
        <p:spPr>
          <a:xfrm>
            <a:off x="691079" y="2340131"/>
            <a:ext cx="10325000" cy="2454607"/>
          </a:xfrm>
        </p:spPr>
        <p:txBody>
          <a:bodyPr/>
          <a:lstStyle/>
          <a:p>
            <a:r>
              <a:rPr lang="nb-NO" dirty="0"/>
              <a:t>I dag var jeg ferdig på starten så jeg brukte timen på å nøye gå gjennom alt jeg har lagt, og lagt til styling og fiksing  der det var nødvendig. </a:t>
            </a:r>
          </a:p>
          <a:p>
            <a:r>
              <a:rPr lang="nb-NO" dirty="0"/>
              <a:t>Det eneste nye jeg </a:t>
            </a:r>
            <a:r>
              <a:rPr lang="nb-NO" dirty="0" err="1"/>
              <a:t>gjodrde</a:t>
            </a:r>
            <a:r>
              <a:rPr lang="nb-NO" dirty="0"/>
              <a:t> var å oppdatere fargene på butikk-boksen. Der jeg endret fargene slik at de matcher butikksiden sine farger.</a:t>
            </a:r>
          </a:p>
          <a:p>
            <a:r>
              <a:rPr lang="nb-NO" dirty="0"/>
              <a:t>Alt i alt er jeg fornøyd med resultatet, alt slit er verdt det når man for ett bra resultat, den følelsen har jeg</a:t>
            </a:r>
          </a:p>
        </p:txBody>
      </p:sp>
      <p:pic>
        <p:nvPicPr>
          <p:cNvPr id="4" name="Bilde 3">
            <a:extLst>
              <a:ext uri="{FF2B5EF4-FFF2-40B4-BE49-F238E27FC236}">
                <a16:creationId xmlns:a16="http://schemas.microsoft.com/office/drawing/2014/main" id="{A0106DE2-2450-C41D-4BA4-4CBB8BEF75B1}"/>
              </a:ext>
            </a:extLst>
          </p:cNvPr>
          <p:cNvPicPr>
            <a:picLocks noChangeAspect="1"/>
          </p:cNvPicPr>
          <p:nvPr/>
        </p:nvPicPr>
        <p:blipFill>
          <a:blip r:embed="rId2"/>
          <a:stretch>
            <a:fillRect/>
          </a:stretch>
        </p:blipFill>
        <p:spPr>
          <a:xfrm>
            <a:off x="691079" y="4699755"/>
            <a:ext cx="1562100" cy="266700"/>
          </a:xfrm>
          <a:prstGeom prst="rect">
            <a:avLst/>
          </a:prstGeom>
        </p:spPr>
      </p:pic>
      <p:pic>
        <p:nvPicPr>
          <p:cNvPr id="6" name="Bilde 5">
            <a:extLst>
              <a:ext uri="{FF2B5EF4-FFF2-40B4-BE49-F238E27FC236}">
                <a16:creationId xmlns:a16="http://schemas.microsoft.com/office/drawing/2014/main" id="{8E23461A-AB40-33B0-B7C4-EE40A1D21EA6}"/>
              </a:ext>
            </a:extLst>
          </p:cNvPr>
          <p:cNvPicPr>
            <a:picLocks noChangeAspect="1"/>
          </p:cNvPicPr>
          <p:nvPr/>
        </p:nvPicPr>
        <p:blipFill>
          <a:blip r:embed="rId3"/>
          <a:stretch>
            <a:fillRect/>
          </a:stretch>
        </p:blipFill>
        <p:spPr>
          <a:xfrm>
            <a:off x="691079" y="5149850"/>
            <a:ext cx="1511300" cy="330200"/>
          </a:xfrm>
          <a:prstGeom prst="rect">
            <a:avLst/>
          </a:prstGeom>
        </p:spPr>
      </p:pic>
      <p:pic>
        <p:nvPicPr>
          <p:cNvPr id="7" name="Bilde 6">
            <a:extLst>
              <a:ext uri="{FF2B5EF4-FFF2-40B4-BE49-F238E27FC236}">
                <a16:creationId xmlns:a16="http://schemas.microsoft.com/office/drawing/2014/main" id="{A7C667E0-585D-E228-DFA0-D8E7D54B3D0D}"/>
              </a:ext>
            </a:extLst>
          </p:cNvPr>
          <p:cNvPicPr>
            <a:picLocks noChangeAspect="1"/>
          </p:cNvPicPr>
          <p:nvPr/>
        </p:nvPicPr>
        <p:blipFill>
          <a:blip r:embed="rId4"/>
          <a:stretch>
            <a:fillRect/>
          </a:stretch>
        </p:blipFill>
        <p:spPr>
          <a:xfrm>
            <a:off x="610583" y="5663445"/>
            <a:ext cx="1587500" cy="368300"/>
          </a:xfrm>
          <a:prstGeom prst="rect">
            <a:avLst/>
          </a:prstGeom>
        </p:spPr>
      </p:pic>
      <p:pic>
        <p:nvPicPr>
          <p:cNvPr id="8" name="Bilde 7">
            <a:extLst>
              <a:ext uri="{FF2B5EF4-FFF2-40B4-BE49-F238E27FC236}">
                <a16:creationId xmlns:a16="http://schemas.microsoft.com/office/drawing/2014/main" id="{4D53615D-ED79-DF65-53B0-3199A6454C6F}"/>
              </a:ext>
            </a:extLst>
          </p:cNvPr>
          <p:cNvPicPr>
            <a:picLocks noChangeAspect="1"/>
          </p:cNvPicPr>
          <p:nvPr/>
        </p:nvPicPr>
        <p:blipFill>
          <a:blip r:embed="rId5"/>
          <a:stretch>
            <a:fillRect/>
          </a:stretch>
        </p:blipFill>
        <p:spPr>
          <a:xfrm>
            <a:off x="691079" y="6215140"/>
            <a:ext cx="1041400" cy="330200"/>
          </a:xfrm>
          <a:prstGeom prst="rect">
            <a:avLst/>
          </a:prstGeom>
        </p:spPr>
      </p:pic>
      <p:pic>
        <p:nvPicPr>
          <p:cNvPr id="9" name="Bilde 8">
            <a:extLst>
              <a:ext uri="{FF2B5EF4-FFF2-40B4-BE49-F238E27FC236}">
                <a16:creationId xmlns:a16="http://schemas.microsoft.com/office/drawing/2014/main" id="{3F43BE1D-33BC-F08C-FDEA-C09EAFC92CEA}"/>
              </a:ext>
            </a:extLst>
          </p:cNvPr>
          <p:cNvPicPr>
            <a:picLocks noChangeAspect="1"/>
          </p:cNvPicPr>
          <p:nvPr/>
        </p:nvPicPr>
        <p:blipFill>
          <a:blip r:embed="rId6"/>
          <a:stretch>
            <a:fillRect/>
          </a:stretch>
        </p:blipFill>
        <p:spPr>
          <a:xfrm>
            <a:off x="2617787" y="4794738"/>
            <a:ext cx="1384300" cy="330200"/>
          </a:xfrm>
          <a:prstGeom prst="rect">
            <a:avLst/>
          </a:prstGeom>
        </p:spPr>
      </p:pic>
      <p:sp>
        <p:nvSpPr>
          <p:cNvPr id="10" name="TekstSylinder 9">
            <a:extLst>
              <a:ext uri="{FF2B5EF4-FFF2-40B4-BE49-F238E27FC236}">
                <a16:creationId xmlns:a16="http://schemas.microsoft.com/office/drawing/2014/main" id="{A018D364-D5E6-BAE0-B0A1-6805CB58CA82}"/>
              </a:ext>
            </a:extLst>
          </p:cNvPr>
          <p:cNvSpPr txBox="1"/>
          <p:nvPr/>
        </p:nvSpPr>
        <p:spPr>
          <a:xfrm>
            <a:off x="2757488" y="5722041"/>
            <a:ext cx="2145139" cy="646331"/>
          </a:xfrm>
          <a:prstGeom prst="rect">
            <a:avLst/>
          </a:prstGeom>
          <a:noFill/>
        </p:spPr>
        <p:txBody>
          <a:bodyPr wrap="none" rtlCol="0">
            <a:spAutoFit/>
          </a:bodyPr>
          <a:lstStyle/>
          <a:p>
            <a:r>
              <a:rPr lang="nb-NO" dirty="0"/>
              <a:t>Endte på 909 linjer</a:t>
            </a:r>
          </a:p>
          <a:p>
            <a:r>
              <a:rPr lang="nb-NO" dirty="0"/>
              <a:t>Med kode</a:t>
            </a:r>
          </a:p>
        </p:txBody>
      </p:sp>
      <p:sp>
        <p:nvSpPr>
          <p:cNvPr id="11" name="Ellipse 10">
            <a:extLst>
              <a:ext uri="{FF2B5EF4-FFF2-40B4-BE49-F238E27FC236}">
                <a16:creationId xmlns:a16="http://schemas.microsoft.com/office/drawing/2014/main" id="{84488D6C-A6FD-F9E1-3368-8AD8B9409C6D}"/>
              </a:ext>
            </a:extLst>
          </p:cNvPr>
          <p:cNvSpPr/>
          <p:nvPr/>
        </p:nvSpPr>
        <p:spPr>
          <a:xfrm>
            <a:off x="2445008" y="5528824"/>
            <a:ext cx="2457619" cy="10058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rgbClr val="FF0000"/>
              </a:solidFill>
            </a:endParaRPr>
          </a:p>
        </p:txBody>
      </p:sp>
      <p:cxnSp>
        <p:nvCxnSpPr>
          <p:cNvPr id="13" name="Rett pil 12">
            <a:extLst>
              <a:ext uri="{FF2B5EF4-FFF2-40B4-BE49-F238E27FC236}">
                <a16:creationId xmlns:a16="http://schemas.microsoft.com/office/drawing/2014/main" id="{53FAB378-FE86-0E79-FA5C-771DE536C42E}"/>
              </a:ext>
            </a:extLst>
          </p:cNvPr>
          <p:cNvCxnSpPr>
            <a:stCxn id="11" idx="1"/>
          </p:cNvCxnSpPr>
          <p:nvPr/>
        </p:nvCxnSpPr>
        <p:spPr>
          <a:xfrm flipH="1" flipV="1">
            <a:off x="2253179" y="4966455"/>
            <a:ext cx="551739" cy="709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tt pil 13">
            <a:extLst>
              <a:ext uri="{FF2B5EF4-FFF2-40B4-BE49-F238E27FC236}">
                <a16:creationId xmlns:a16="http://schemas.microsoft.com/office/drawing/2014/main" id="{61FEC38E-D18B-E974-2383-3795521C1E42}"/>
              </a:ext>
            </a:extLst>
          </p:cNvPr>
          <p:cNvCxnSpPr>
            <a:cxnSpLocks/>
          </p:cNvCxnSpPr>
          <p:nvPr/>
        </p:nvCxnSpPr>
        <p:spPr>
          <a:xfrm flipV="1">
            <a:off x="3403778" y="5149850"/>
            <a:ext cx="0" cy="41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tt pil 17">
            <a:extLst>
              <a:ext uri="{FF2B5EF4-FFF2-40B4-BE49-F238E27FC236}">
                <a16:creationId xmlns:a16="http://schemas.microsoft.com/office/drawing/2014/main" id="{58BAA959-1D56-62DE-5530-CE45548BC103}"/>
              </a:ext>
            </a:extLst>
          </p:cNvPr>
          <p:cNvCxnSpPr/>
          <p:nvPr/>
        </p:nvCxnSpPr>
        <p:spPr>
          <a:xfrm flipH="1" flipV="1">
            <a:off x="2253179" y="5480050"/>
            <a:ext cx="395345" cy="24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 19">
            <a:extLst>
              <a:ext uri="{FF2B5EF4-FFF2-40B4-BE49-F238E27FC236}">
                <a16:creationId xmlns:a16="http://schemas.microsoft.com/office/drawing/2014/main" id="{87185F41-E91D-AEC0-2189-AFA9D9F736C6}"/>
              </a:ext>
            </a:extLst>
          </p:cNvPr>
          <p:cNvCxnSpPr>
            <a:stCxn id="11" idx="2"/>
          </p:cNvCxnSpPr>
          <p:nvPr/>
        </p:nvCxnSpPr>
        <p:spPr>
          <a:xfrm flipH="1" flipV="1">
            <a:off x="2299840" y="5984400"/>
            <a:ext cx="145168" cy="4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 21">
            <a:extLst>
              <a:ext uri="{FF2B5EF4-FFF2-40B4-BE49-F238E27FC236}">
                <a16:creationId xmlns:a16="http://schemas.microsoft.com/office/drawing/2014/main" id="{8BB4630B-B948-BC16-C564-0A5657D72C33}"/>
              </a:ext>
            </a:extLst>
          </p:cNvPr>
          <p:cNvCxnSpPr/>
          <p:nvPr/>
        </p:nvCxnSpPr>
        <p:spPr>
          <a:xfrm flipH="1">
            <a:off x="1847654" y="6189721"/>
            <a:ext cx="681010" cy="178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69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Bilde 1" descr="Et bilde som inneholder PC-spill, skjermbilde, Programvare for videospill, tekst&#10;&#10;Automatisk generert beskrivelse">
            <a:extLst>
              <a:ext uri="{FF2B5EF4-FFF2-40B4-BE49-F238E27FC236}">
                <a16:creationId xmlns:a16="http://schemas.microsoft.com/office/drawing/2014/main" id="{98860C50-B246-4BB9-39EB-166CAABC144A}"/>
              </a:ext>
            </a:extLst>
          </p:cNvPr>
          <p:cNvPicPr>
            <a:picLocks noChangeAspect="1"/>
          </p:cNvPicPr>
          <p:nvPr/>
        </p:nvPicPr>
        <p:blipFill rotWithShape="1">
          <a:blip r:embed="rId2"/>
          <a:srcRect l="5714" r="7176" b="1"/>
          <a:stretch/>
        </p:blipFill>
        <p:spPr>
          <a:xfrm>
            <a:off x="20" y="10"/>
            <a:ext cx="12191980" cy="6857990"/>
          </a:xfrm>
          <a:prstGeom prst="rect">
            <a:avLst/>
          </a:prstGeom>
        </p:spPr>
      </p:pic>
      <p:sp>
        <p:nvSpPr>
          <p:cNvPr id="3" name="TekstSylinder 2">
            <a:extLst>
              <a:ext uri="{FF2B5EF4-FFF2-40B4-BE49-F238E27FC236}">
                <a16:creationId xmlns:a16="http://schemas.microsoft.com/office/drawing/2014/main" id="{20791E34-7ADB-1195-3428-C1F6642FF111}"/>
              </a:ext>
            </a:extLst>
          </p:cNvPr>
          <p:cNvSpPr txBox="1"/>
          <p:nvPr/>
        </p:nvSpPr>
        <p:spPr>
          <a:xfrm>
            <a:off x="3335482" y="1122218"/>
            <a:ext cx="4738798" cy="369332"/>
          </a:xfrm>
          <a:prstGeom prst="rect">
            <a:avLst/>
          </a:prstGeom>
          <a:noFill/>
        </p:spPr>
        <p:txBody>
          <a:bodyPr wrap="none" rtlCol="0">
            <a:spAutoFit/>
          </a:bodyPr>
          <a:lstStyle/>
          <a:p>
            <a:r>
              <a:rPr lang="nb-NO" dirty="0" err="1">
                <a:solidFill>
                  <a:schemeClr val="bg1"/>
                </a:solidFill>
              </a:rPr>
              <a:t>https</a:t>
            </a:r>
            <a:r>
              <a:rPr lang="nb-NO" dirty="0">
                <a:solidFill>
                  <a:schemeClr val="bg1"/>
                </a:solidFill>
              </a:rPr>
              <a:t>://</a:t>
            </a:r>
            <a:r>
              <a:rPr lang="nb-NO" dirty="0" err="1">
                <a:solidFill>
                  <a:schemeClr val="bg1"/>
                </a:solidFill>
              </a:rPr>
              <a:t>github.com</a:t>
            </a:r>
            <a:r>
              <a:rPr lang="nb-NO" dirty="0">
                <a:solidFill>
                  <a:schemeClr val="bg1"/>
                </a:solidFill>
              </a:rPr>
              <a:t>/Andosjelosh06/</a:t>
            </a:r>
            <a:r>
              <a:rPr lang="nb-NO" dirty="0" err="1">
                <a:solidFill>
                  <a:schemeClr val="bg1"/>
                </a:solidFill>
              </a:rPr>
              <a:t>ChillVille</a:t>
            </a:r>
            <a:endParaRPr lang="nb-NO" dirty="0">
              <a:solidFill>
                <a:schemeClr val="bg1"/>
              </a:solidFill>
            </a:endParaRPr>
          </a:p>
        </p:txBody>
      </p:sp>
    </p:spTree>
    <p:extLst>
      <p:ext uri="{BB962C8B-B14F-4D97-AF65-F5344CB8AC3E}">
        <p14:creationId xmlns:p14="http://schemas.microsoft.com/office/powerpoint/2010/main" val="104051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7134A1-6E23-4417-8A0E-6B7013EE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 name="Group 12">
            <a:extLst>
              <a:ext uri="{FF2B5EF4-FFF2-40B4-BE49-F238E27FC236}">
                <a16:creationId xmlns:a16="http://schemas.microsoft.com/office/drawing/2014/main" id="{27A2371D-E95E-4E2E-ABB9-D6409A537F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20814C69-0E8C-49A3-8452-971CA8350D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E24DB3-D306-4D9D-AD7B-F535197C07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1B06E0-67DD-4302-8D19-639196972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BD0468-E45E-4063-8C2D-BB5557741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42838F-C61E-4F82-8E97-8A10316F45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2F4E59-35DF-48ED-8513-D9C995716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2710FE-BF9F-4ADD-82DE-7AF0AB1F5E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B014AE-E9E4-4054-BE0F-1BC2F089BB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EA021B-C8B0-48F9-B1CB-A8C2E1B85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9EAB92-8EB1-450F-9DC7-CAFA5FDA9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A1EBB7-483A-419C-B619-AA3C9184C1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469A02-6DCF-4CBC-8B1F-E0B48A980E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D0931D-7905-4655-B3A8-BD385587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F31427-7414-48AC-A250-D356CBC4BA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8C5AE1-943C-444C-BEEB-756028247F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1751FEB-FFE8-484E-AF44-58FB0C2F5F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BEB40B-97E7-4435-BAE6-0BAC8689D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9CDDE6-0CB4-4518-936D-351D7114F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CD8E96-63B2-4A76-9FA4-FD574945D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06729F-61CD-43D7-900D-23C5CF828B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936353-A06F-4862-B713-D8761651C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B75089-81A0-414F-880B-613FBC7102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84B25A-77CE-42BE-8D5D-3E56ADB36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2C0E8CB-51AD-4D39-860D-95F982066A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B6EA0-1EC1-4EFC-A024-326C5FB6E0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A37A491-22B7-497B-B872-FDB00072E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725797-7F94-4684-9B61-BE62966658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04F75D-D3A8-44BD-970F-4F37060BB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8E41E9-3A9D-4D8E-AF15-A6369C2652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194DC5-C581-452C-B403-012A01F8A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414A6B-23ED-46F4-982A-69E5E537A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Shape 45">
            <a:extLst>
              <a:ext uri="{FF2B5EF4-FFF2-40B4-BE49-F238E27FC236}">
                <a16:creationId xmlns:a16="http://schemas.microsoft.com/office/drawing/2014/main" id="{4CB47DB7-904B-416E-8C82-41DA194E0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133265" y="-2152219"/>
            <a:ext cx="6858000" cy="11162439"/>
          </a:xfrm>
          <a:custGeom>
            <a:avLst/>
            <a:gdLst>
              <a:gd name="connsiteX0" fmla="*/ 6858000 w 6858000"/>
              <a:gd name="connsiteY0" fmla="*/ 0 h 11162439"/>
              <a:gd name="connsiteX1" fmla="*/ 6858000 w 6858000"/>
              <a:gd name="connsiteY1" fmla="*/ 7095240 h 11162439"/>
              <a:gd name="connsiteX2" fmla="*/ 6857998 w 6858000"/>
              <a:gd name="connsiteY2" fmla="*/ 7095240 h 11162439"/>
              <a:gd name="connsiteX3" fmla="*/ 6857998 w 6858000"/>
              <a:gd name="connsiteY3" fmla="*/ 10339528 h 11162439"/>
              <a:gd name="connsiteX4" fmla="*/ 0 w 6858000"/>
              <a:gd name="connsiteY4" fmla="*/ 10925458 h 11162439"/>
              <a:gd name="connsiteX5" fmla="*/ 0 w 6858000"/>
              <a:gd name="connsiteY5" fmla="*/ 7095240 h 11162439"/>
              <a:gd name="connsiteX6" fmla="*/ 0 w 6858000"/>
              <a:gd name="connsiteY6" fmla="*/ 6778313 h 11162439"/>
              <a:gd name="connsiteX7" fmla="*/ 0 w 6858000"/>
              <a:gd name="connsiteY7" fmla="*/ 0 h 1116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1162439">
                <a:moveTo>
                  <a:pt x="6858000" y="0"/>
                </a:moveTo>
                <a:lnTo>
                  <a:pt x="6858000" y="7095240"/>
                </a:lnTo>
                <a:lnTo>
                  <a:pt x="6857998" y="7095240"/>
                </a:lnTo>
                <a:lnTo>
                  <a:pt x="6857998" y="10339528"/>
                </a:lnTo>
                <a:cubicBezTo>
                  <a:pt x="3428999" y="10339528"/>
                  <a:pt x="3428999" y="11696417"/>
                  <a:pt x="0" y="10925458"/>
                </a:cubicBezTo>
                <a:lnTo>
                  <a:pt x="0" y="7095240"/>
                </a:lnTo>
                <a:lnTo>
                  <a:pt x="0" y="6778313"/>
                </a:ln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ssholder for innhold 3">
            <a:extLst>
              <a:ext uri="{FF2B5EF4-FFF2-40B4-BE49-F238E27FC236}">
                <a16:creationId xmlns:a16="http://schemas.microsoft.com/office/drawing/2014/main" id="{1CC66D5C-6953-09FC-0105-9079C70419F8}"/>
              </a:ext>
            </a:extLst>
          </p:cNvPr>
          <p:cNvPicPr>
            <a:picLocks noChangeAspect="1"/>
          </p:cNvPicPr>
          <p:nvPr/>
        </p:nvPicPr>
        <p:blipFill rotWithShape="1">
          <a:blip r:embed="rId2">
            <a:alphaModFix amt="60000"/>
          </a:blip>
          <a:srcRect l="15776" r="4026"/>
          <a:stretch/>
        </p:blipFill>
        <p:spPr>
          <a:xfrm>
            <a:off x="-23207" y="10"/>
            <a:ext cx="11167367" cy="6857990"/>
          </a:xfrm>
          <a:custGeom>
            <a:avLst/>
            <a:gdLst/>
            <a:ahLst/>
            <a:cxnLst/>
            <a:rect l="l" t="t" r="r" b="b"/>
            <a:pathLst>
              <a:path w="12142767" h="6858000">
                <a:moveTo>
                  <a:pt x="0" y="0"/>
                </a:moveTo>
                <a:lnTo>
                  <a:pt x="11251490" y="0"/>
                </a:lnTo>
                <a:lnTo>
                  <a:pt x="11255634" y="308191"/>
                </a:lnTo>
                <a:cubicBezTo>
                  <a:pt x="11341049" y="3428907"/>
                  <a:pt x="12695043" y="3532715"/>
                  <a:pt x="11886084" y="6854559"/>
                </a:cubicBezTo>
                <a:lnTo>
                  <a:pt x="7539784" y="6854559"/>
                </a:lnTo>
                <a:lnTo>
                  <a:pt x="7539784" y="6858000"/>
                </a:lnTo>
                <a:lnTo>
                  <a:pt x="0" y="6858000"/>
                </a:lnTo>
                <a:close/>
              </a:path>
            </a:pathLst>
          </a:custGeom>
        </p:spPr>
      </p:pic>
      <p:sp>
        <p:nvSpPr>
          <p:cNvPr id="2" name="Tittel 1">
            <a:extLst>
              <a:ext uri="{FF2B5EF4-FFF2-40B4-BE49-F238E27FC236}">
                <a16:creationId xmlns:a16="http://schemas.microsoft.com/office/drawing/2014/main" id="{24CD1401-D364-E0AF-57F3-2B0A02B26292}"/>
              </a:ext>
            </a:extLst>
          </p:cNvPr>
          <p:cNvSpPr>
            <a:spLocks noGrp="1"/>
          </p:cNvSpPr>
          <p:nvPr>
            <p:ph type="title"/>
          </p:nvPr>
        </p:nvSpPr>
        <p:spPr>
          <a:xfrm>
            <a:off x="691079" y="725951"/>
            <a:ext cx="8351994" cy="1375333"/>
          </a:xfrm>
        </p:spPr>
        <p:txBody>
          <a:bodyPr>
            <a:normAutofit/>
          </a:bodyPr>
          <a:lstStyle/>
          <a:p>
            <a:r>
              <a:rPr lang="nb-NO">
                <a:solidFill>
                  <a:srgbClr val="FFFFFF"/>
                </a:solidFill>
              </a:rPr>
              <a:t>Plan for prosjektet</a:t>
            </a:r>
          </a:p>
        </p:txBody>
      </p:sp>
      <p:sp>
        <p:nvSpPr>
          <p:cNvPr id="8" name="Content Placeholder 7">
            <a:extLst>
              <a:ext uri="{FF2B5EF4-FFF2-40B4-BE49-F238E27FC236}">
                <a16:creationId xmlns:a16="http://schemas.microsoft.com/office/drawing/2014/main" id="{73ECBC8D-0DE1-1F21-69A3-1EAD516E8475}"/>
              </a:ext>
            </a:extLst>
          </p:cNvPr>
          <p:cNvSpPr>
            <a:spLocks noGrp="1"/>
          </p:cNvSpPr>
          <p:nvPr>
            <p:ph idx="1"/>
          </p:nvPr>
        </p:nvSpPr>
        <p:spPr>
          <a:xfrm>
            <a:off x="691079" y="2340131"/>
            <a:ext cx="6385206" cy="3822452"/>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13141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7CC099DD-8E7F-4878-A418-76859A85E9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3DEBDB6E-6E9D-48C5-8C66-EC8D1AC84F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1C1573-D299-448C-8A04-C9E2270469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0AE86A-F86F-4CBE-9CAD-B508CD66DF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7F07FB-5D28-409C-BEFF-56E4E0470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F314C2B-7573-4DB8-AD6D-D07CE831E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B0E5B9-7A69-4C8F-832C-385E34CF94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EE5250-5184-40BF-9DF2-E25C8ED2F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5F0B04-CD2F-4DFA-BC25-7CD1B4723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120A221-52E9-45D0-A6EA-2E4B7BA91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F69602-360C-4C8D-A2EC-558B20F58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20FAB78-4165-4488-A328-3396610F0F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CEB49-DD6B-46B0-96F6-9B56A3AA9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BB7828-91C2-45AB-B2EB-A77E93E5D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D9842-FFBE-40DA-AD41-4067978A6A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A9D92EE-93D9-42DE-9645-2C81E20E0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18C150F-1B6F-4BD1-9052-EA20D0294B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CDB6DC-96CE-4D4A-917E-DAC5774837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C4B445-E267-49A6-AB25-07B182211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8BDCEC-CCF4-470A-A624-152E41F988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55D99E0-6D1B-4979-BC1C-0F54F485A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8BFEC78-630A-4A9D-B4BF-92B08A158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FC065A-13A3-45D2-ACB7-1068F4A69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551881-1E40-4ABC-A1FC-686D1B2D2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45FBD3-DA73-4FF1-8388-AED59D7678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492AB2-E246-471D-A23E-7A279EDAED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DDB3BB-3E22-49A4-B920-BBC68FD6D1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4814FE-01E1-4C6F-AE3A-46BDA527BB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0DA665-0CFA-4ADB-89FF-9F79AC293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249E6A0-5BFC-4622-B59D-F5082F67BD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BD83E7E-1DA8-4060-9D1A-803D06542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94C0F59-9A0F-4340-BCD2-20B5BBBE5E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Freeform: Shape 78">
            <a:extLst>
              <a:ext uri="{FF2B5EF4-FFF2-40B4-BE49-F238E27FC236}">
                <a16:creationId xmlns:a16="http://schemas.microsoft.com/office/drawing/2014/main" id="{A7050958-138C-4DA8-9DF5-1A9D65C19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133265" y="-2152219"/>
            <a:ext cx="6858000" cy="11162439"/>
          </a:xfrm>
          <a:custGeom>
            <a:avLst/>
            <a:gdLst>
              <a:gd name="connsiteX0" fmla="*/ 6858000 w 6858000"/>
              <a:gd name="connsiteY0" fmla="*/ 0 h 11162439"/>
              <a:gd name="connsiteX1" fmla="*/ 6858000 w 6858000"/>
              <a:gd name="connsiteY1" fmla="*/ 7095240 h 11162439"/>
              <a:gd name="connsiteX2" fmla="*/ 6857998 w 6858000"/>
              <a:gd name="connsiteY2" fmla="*/ 7095240 h 11162439"/>
              <a:gd name="connsiteX3" fmla="*/ 6857998 w 6858000"/>
              <a:gd name="connsiteY3" fmla="*/ 10339528 h 11162439"/>
              <a:gd name="connsiteX4" fmla="*/ 0 w 6858000"/>
              <a:gd name="connsiteY4" fmla="*/ 10925458 h 11162439"/>
              <a:gd name="connsiteX5" fmla="*/ 0 w 6858000"/>
              <a:gd name="connsiteY5" fmla="*/ 7095240 h 11162439"/>
              <a:gd name="connsiteX6" fmla="*/ 0 w 6858000"/>
              <a:gd name="connsiteY6" fmla="*/ 6778313 h 11162439"/>
              <a:gd name="connsiteX7" fmla="*/ 0 w 6858000"/>
              <a:gd name="connsiteY7" fmla="*/ 0 h 1116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1162439">
                <a:moveTo>
                  <a:pt x="6858000" y="0"/>
                </a:moveTo>
                <a:lnTo>
                  <a:pt x="6858000" y="7095240"/>
                </a:lnTo>
                <a:lnTo>
                  <a:pt x="6857998" y="7095240"/>
                </a:lnTo>
                <a:lnTo>
                  <a:pt x="6857998" y="10339528"/>
                </a:lnTo>
                <a:cubicBezTo>
                  <a:pt x="3428999" y="10339528"/>
                  <a:pt x="3428999" y="11696417"/>
                  <a:pt x="0" y="10925458"/>
                </a:cubicBezTo>
                <a:lnTo>
                  <a:pt x="0" y="7095240"/>
                </a:lnTo>
                <a:lnTo>
                  <a:pt x="0" y="6778313"/>
                </a:lnTo>
                <a:lnTo>
                  <a:pt x="0" y="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Kalender på et bord">
            <a:extLst>
              <a:ext uri="{FF2B5EF4-FFF2-40B4-BE49-F238E27FC236}">
                <a16:creationId xmlns:a16="http://schemas.microsoft.com/office/drawing/2014/main" id="{E80AACAC-9705-9D01-7DD9-2AF479F5BD51}"/>
              </a:ext>
            </a:extLst>
          </p:cNvPr>
          <p:cNvPicPr>
            <a:picLocks noChangeAspect="1"/>
          </p:cNvPicPr>
          <p:nvPr/>
        </p:nvPicPr>
        <p:blipFill rotWithShape="1">
          <a:blip r:embed="rId2">
            <a:alphaModFix amt="60000"/>
          </a:blip>
          <a:srcRect r="-1" b="7997"/>
          <a:stretch/>
        </p:blipFill>
        <p:spPr>
          <a:xfrm>
            <a:off x="-18954" y="10"/>
            <a:ext cx="11167367" cy="6857990"/>
          </a:xfrm>
          <a:custGeom>
            <a:avLst/>
            <a:gdLst/>
            <a:ahLst/>
            <a:cxnLst/>
            <a:rect l="l" t="t" r="r" b="b"/>
            <a:pathLst>
              <a:path w="12142767" h="6858000">
                <a:moveTo>
                  <a:pt x="0" y="0"/>
                </a:moveTo>
                <a:lnTo>
                  <a:pt x="11251490" y="0"/>
                </a:lnTo>
                <a:lnTo>
                  <a:pt x="11255634" y="308191"/>
                </a:lnTo>
                <a:cubicBezTo>
                  <a:pt x="11341049" y="3428907"/>
                  <a:pt x="12695043" y="3532715"/>
                  <a:pt x="11886084" y="6854559"/>
                </a:cubicBezTo>
                <a:lnTo>
                  <a:pt x="7539784" y="6854559"/>
                </a:lnTo>
                <a:lnTo>
                  <a:pt x="7539784" y="6858000"/>
                </a:lnTo>
                <a:lnTo>
                  <a:pt x="0" y="6858000"/>
                </a:lnTo>
                <a:close/>
              </a:path>
            </a:pathLst>
          </a:custGeom>
        </p:spPr>
      </p:pic>
      <p:sp>
        <p:nvSpPr>
          <p:cNvPr id="2" name="Tittel 1">
            <a:extLst>
              <a:ext uri="{FF2B5EF4-FFF2-40B4-BE49-F238E27FC236}">
                <a16:creationId xmlns:a16="http://schemas.microsoft.com/office/drawing/2014/main" id="{451CC37F-4442-4B27-0F3D-68003A2BE300}"/>
              </a:ext>
            </a:extLst>
          </p:cNvPr>
          <p:cNvSpPr>
            <a:spLocks noGrp="1"/>
          </p:cNvSpPr>
          <p:nvPr>
            <p:ph type="title"/>
          </p:nvPr>
        </p:nvSpPr>
        <p:spPr>
          <a:xfrm>
            <a:off x="684225" y="746841"/>
            <a:ext cx="9339075" cy="1050409"/>
          </a:xfrm>
        </p:spPr>
        <p:txBody>
          <a:bodyPr vert="horz" lIns="91440" tIns="45720" rIns="91440" bIns="45720" rtlCol="0" anchor="b">
            <a:normAutofit/>
          </a:bodyPr>
          <a:lstStyle/>
          <a:p>
            <a:r>
              <a:rPr lang="en-US" sz="5400" dirty="0" err="1">
                <a:solidFill>
                  <a:srgbClr val="FFFFFF"/>
                </a:solidFill>
              </a:rPr>
              <a:t>Tirsdag</a:t>
            </a:r>
            <a:r>
              <a:rPr lang="en-US" sz="5400" dirty="0">
                <a:solidFill>
                  <a:srgbClr val="FFFFFF"/>
                </a:solidFill>
              </a:rPr>
              <a:t> 2. Mai</a:t>
            </a:r>
          </a:p>
        </p:txBody>
      </p:sp>
      <p:sp>
        <p:nvSpPr>
          <p:cNvPr id="4" name="TekstSylinder 3">
            <a:extLst>
              <a:ext uri="{FF2B5EF4-FFF2-40B4-BE49-F238E27FC236}">
                <a16:creationId xmlns:a16="http://schemas.microsoft.com/office/drawing/2014/main" id="{D77B55C3-9198-9265-1E4C-EB76EC946B89}"/>
              </a:ext>
            </a:extLst>
          </p:cNvPr>
          <p:cNvSpPr txBox="1"/>
          <p:nvPr/>
        </p:nvSpPr>
        <p:spPr>
          <a:xfrm>
            <a:off x="683587" y="2171524"/>
            <a:ext cx="9349097" cy="2308324"/>
          </a:xfrm>
          <a:prstGeom prst="rect">
            <a:avLst/>
          </a:prstGeom>
          <a:noFill/>
        </p:spPr>
        <p:txBody>
          <a:bodyPr wrap="square" rtlCol="0">
            <a:spAutoFit/>
          </a:bodyPr>
          <a:lstStyle/>
          <a:p>
            <a:r>
              <a:rPr lang="nb-NO" dirty="0">
                <a:solidFill>
                  <a:schemeClr val="bg1"/>
                </a:solidFill>
              </a:rPr>
              <a:t>I dag startet vi prosjektet </a:t>
            </a:r>
            <a:r>
              <a:rPr lang="nb-NO" dirty="0" err="1">
                <a:solidFill>
                  <a:schemeClr val="bg1"/>
                </a:solidFill>
              </a:rPr>
              <a:t>offisiellt</a:t>
            </a:r>
            <a:r>
              <a:rPr lang="nb-NO" dirty="0">
                <a:solidFill>
                  <a:schemeClr val="bg1"/>
                </a:solidFill>
              </a:rPr>
              <a:t>, jeg kjapt ut at jeg vill lage en nettside til </a:t>
            </a:r>
            <a:r>
              <a:rPr lang="nb-NO" dirty="0" err="1">
                <a:solidFill>
                  <a:schemeClr val="bg1"/>
                </a:solidFill>
              </a:rPr>
              <a:t>Minecraft</a:t>
            </a:r>
            <a:r>
              <a:rPr lang="nb-NO" dirty="0">
                <a:solidFill>
                  <a:schemeClr val="bg1"/>
                </a:solidFill>
              </a:rPr>
              <a:t> </a:t>
            </a:r>
            <a:r>
              <a:rPr lang="nb-NO" dirty="0" err="1">
                <a:solidFill>
                  <a:schemeClr val="bg1"/>
                </a:solidFill>
              </a:rPr>
              <a:t>servern</a:t>
            </a:r>
            <a:r>
              <a:rPr lang="nb-NO" dirty="0">
                <a:solidFill>
                  <a:schemeClr val="bg1"/>
                </a:solidFill>
              </a:rPr>
              <a:t> som jeg og andre har </a:t>
            </a:r>
            <a:r>
              <a:rPr lang="nb-NO" dirty="0" err="1">
                <a:solidFill>
                  <a:schemeClr val="bg1"/>
                </a:solidFill>
              </a:rPr>
              <a:t>spillt</a:t>
            </a:r>
            <a:r>
              <a:rPr lang="nb-NO" dirty="0">
                <a:solidFill>
                  <a:schemeClr val="bg1"/>
                </a:solidFill>
              </a:rPr>
              <a:t> på de siste ukene</a:t>
            </a:r>
          </a:p>
          <a:p>
            <a:endParaRPr lang="nb-NO" dirty="0">
              <a:solidFill>
                <a:schemeClr val="bg1"/>
              </a:solidFill>
            </a:endParaRPr>
          </a:p>
          <a:p>
            <a:r>
              <a:rPr lang="nb-NO" dirty="0">
                <a:solidFill>
                  <a:schemeClr val="bg1"/>
                </a:solidFill>
              </a:rPr>
              <a:t>Jeg startet med ideutvikling og prøvde å finne på ideer til grafiske elementer som jeg skal legge inn på siden</a:t>
            </a:r>
          </a:p>
          <a:p>
            <a:endParaRPr lang="nb-NO" dirty="0">
              <a:solidFill>
                <a:schemeClr val="bg1"/>
              </a:solidFill>
            </a:endParaRPr>
          </a:p>
          <a:p>
            <a:r>
              <a:rPr lang="nb-NO" dirty="0">
                <a:solidFill>
                  <a:schemeClr val="bg1"/>
                </a:solidFill>
              </a:rPr>
              <a:t>Jeg har kommet fram til at jeg vil legge til bilder om alle spillere, og deres hus.  I </a:t>
            </a:r>
            <a:r>
              <a:rPr lang="nb-NO" dirty="0" err="1">
                <a:solidFill>
                  <a:schemeClr val="bg1"/>
                </a:solidFill>
              </a:rPr>
              <a:t>tilleg</a:t>
            </a:r>
            <a:r>
              <a:rPr lang="nb-NO" dirty="0">
                <a:solidFill>
                  <a:schemeClr val="bg1"/>
                </a:solidFill>
              </a:rPr>
              <a:t> vil jeg legge inn en liten video som viser serveren enda lettere</a:t>
            </a:r>
          </a:p>
        </p:txBody>
      </p:sp>
    </p:spTree>
    <p:extLst>
      <p:ext uri="{BB962C8B-B14F-4D97-AF65-F5344CB8AC3E}">
        <p14:creationId xmlns:p14="http://schemas.microsoft.com/office/powerpoint/2010/main" val="346050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04C63E-1EA9-3F92-0A4B-39E30E5EC543}"/>
              </a:ext>
            </a:extLst>
          </p:cNvPr>
          <p:cNvSpPr>
            <a:spLocks noGrp="1"/>
          </p:cNvSpPr>
          <p:nvPr>
            <p:ph type="title"/>
          </p:nvPr>
        </p:nvSpPr>
        <p:spPr>
          <a:xfrm>
            <a:off x="97313" y="-247825"/>
            <a:ext cx="10325000" cy="1442463"/>
          </a:xfrm>
        </p:spPr>
        <p:txBody>
          <a:bodyPr/>
          <a:lstStyle/>
          <a:p>
            <a:r>
              <a:rPr lang="nb-NO" dirty="0"/>
              <a:t>Onsdag 3. Mai</a:t>
            </a:r>
          </a:p>
        </p:txBody>
      </p:sp>
      <p:sp>
        <p:nvSpPr>
          <p:cNvPr id="3" name="Plassholder for innhold 2">
            <a:extLst>
              <a:ext uri="{FF2B5EF4-FFF2-40B4-BE49-F238E27FC236}">
                <a16:creationId xmlns:a16="http://schemas.microsoft.com/office/drawing/2014/main" id="{CB6D42B5-354B-E49A-1B8A-94111CBF60BC}"/>
              </a:ext>
            </a:extLst>
          </p:cNvPr>
          <p:cNvSpPr>
            <a:spLocks noGrp="1"/>
          </p:cNvSpPr>
          <p:nvPr>
            <p:ph idx="1"/>
          </p:nvPr>
        </p:nvSpPr>
        <p:spPr>
          <a:xfrm>
            <a:off x="249280" y="1194638"/>
            <a:ext cx="10325000" cy="3564436"/>
          </a:xfrm>
        </p:spPr>
        <p:txBody>
          <a:bodyPr/>
          <a:lstStyle/>
          <a:p>
            <a:r>
              <a:rPr lang="nb-NO" dirty="0"/>
              <a:t>I dag gikk all tiden til prototyping i </a:t>
            </a:r>
            <a:r>
              <a:rPr lang="nb-NO" dirty="0" err="1"/>
              <a:t>Figma</a:t>
            </a:r>
            <a:r>
              <a:rPr lang="nb-NO" dirty="0"/>
              <a:t>, jeg har lyst til å lage en en plan der før jeg starter å lage nettside,</a:t>
            </a:r>
          </a:p>
          <a:p>
            <a:r>
              <a:rPr lang="nb-NO" dirty="0"/>
              <a:t>I tillegg har jeg laget «</a:t>
            </a:r>
            <a:r>
              <a:rPr lang="nb-NO" dirty="0" err="1"/>
              <a:t>Repository</a:t>
            </a:r>
            <a:r>
              <a:rPr lang="nb-NO" dirty="0"/>
              <a:t>» til nettsiden min og godt inn og laget filene</a:t>
            </a:r>
          </a:p>
          <a:p>
            <a:r>
              <a:rPr lang="nb-NO" dirty="0"/>
              <a:t>Jeg fikk i tilbakemelding av Jon at jeg burde lage ett </a:t>
            </a:r>
            <a:r>
              <a:rPr lang="nb-NO" dirty="0" err="1"/>
              <a:t>Moodboard</a:t>
            </a:r>
            <a:r>
              <a:rPr lang="nb-NO" dirty="0"/>
              <a:t>, så jeg har startet på det, det mangler fortsatt bilder og posisjonering, men jeg har fargene, navnet, og fontene</a:t>
            </a:r>
          </a:p>
        </p:txBody>
      </p:sp>
      <p:pic>
        <p:nvPicPr>
          <p:cNvPr id="4" name="Bilde 3">
            <a:extLst>
              <a:ext uri="{FF2B5EF4-FFF2-40B4-BE49-F238E27FC236}">
                <a16:creationId xmlns:a16="http://schemas.microsoft.com/office/drawing/2014/main" id="{E233DFF8-A13E-2975-D802-9F3B54757541}"/>
              </a:ext>
            </a:extLst>
          </p:cNvPr>
          <p:cNvPicPr>
            <a:picLocks noChangeAspect="1"/>
          </p:cNvPicPr>
          <p:nvPr/>
        </p:nvPicPr>
        <p:blipFill>
          <a:blip r:embed="rId2"/>
          <a:stretch>
            <a:fillRect/>
          </a:stretch>
        </p:blipFill>
        <p:spPr>
          <a:xfrm>
            <a:off x="7396380" y="3428999"/>
            <a:ext cx="4383860" cy="3134921"/>
          </a:xfrm>
          <a:prstGeom prst="rect">
            <a:avLst/>
          </a:prstGeom>
        </p:spPr>
      </p:pic>
      <p:pic>
        <p:nvPicPr>
          <p:cNvPr id="5" name="Bilde 4">
            <a:extLst>
              <a:ext uri="{FF2B5EF4-FFF2-40B4-BE49-F238E27FC236}">
                <a16:creationId xmlns:a16="http://schemas.microsoft.com/office/drawing/2014/main" id="{C9876503-0565-E35A-3680-C24B157F7CA7}"/>
              </a:ext>
            </a:extLst>
          </p:cNvPr>
          <p:cNvPicPr>
            <a:picLocks noChangeAspect="1"/>
          </p:cNvPicPr>
          <p:nvPr/>
        </p:nvPicPr>
        <p:blipFill>
          <a:blip r:embed="rId3"/>
          <a:stretch>
            <a:fillRect/>
          </a:stretch>
        </p:blipFill>
        <p:spPr>
          <a:xfrm>
            <a:off x="249280" y="3557769"/>
            <a:ext cx="4032250" cy="3006151"/>
          </a:xfrm>
          <a:prstGeom prst="rect">
            <a:avLst/>
          </a:prstGeom>
        </p:spPr>
      </p:pic>
      <p:sp>
        <p:nvSpPr>
          <p:cNvPr id="8" name="Ellipse 7">
            <a:extLst>
              <a:ext uri="{FF2B5EF4-FFF2-40B4-BE49-F238E27FC236}">
                <a16:creationId xmlns:a16="http://schemas.microsoft.com/office/drawing/2014/main" id="{44475AAE-4F69-FD06-487E-365A102B2EA2}"/>
              </a:ext>
            </a:extLst>
          </p:cNvPr>
          <p:cNvSpPr/>
          <p:nvPr/>
        </p:nvSpPr>
        <p:spPr>
          <a:xfrm>
            <a:off x="4493106" y="3541065"/>
            <a:ext cx="2691697" cy="906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D6A09D66-ED11-DF85-C1B4-3D88A5695E5E}"/>
              </a:ext>
            </a:extLst>
          </p:cNvPr>
          <p:cNvSpPr/>
          <p:nvPr/>
        </p:nvSpPr>
        <p:spPr>
          <a:xfrm>
            <a:off x="4493105" y="5462888"/>
            <a:ext cx="2691697" cy="906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a:extLst>
              <a:ext uri="{FF2B5EF4-FFF2-40B4-BE49-F238E27FC236}">
                <a16:creationId xmlns:a16="http://schemas.microsoft.com/office/drawing/2014/main" id="{B2B174B2-CDEA-34D9-3C65-E7DF4573A3CA}"/>
              </a:ext>
            </a:extLst>
          </p:cNvPr>
          <p:cNvSpPr txBox="1"/>
          <p:nvPr/>
        </p:nvSpPr>
        <p:spPr>
          <a:xfrm>
            <a:off x="4751958" y="3809654"/>
            <a:ext cx="2254143" cy="369332"/>
          </a:xfrm>
          <a:prstGeom prst="rect">
            <a:avLst/>
          </a:prstGeom>
          <a:noFill/>
        </p:spPr>
        <p:txBody>
          <a:bodyPr wrap="none" rtlCol="0">
            <a:spAutoFit/>
          </a:bodyPr>
          <a:lstStyle/>
          <a:p>
            <a:r>
              <a:rPr lang="nb-NO" dirty="0"/>
              <a:t>Prototyping i </a:t>
            </a:r>
            <a:r>
              <a:rPr lang="nb-NO" dirty="0" err="1"/>
              <a:t>figmat</a:t>
            </a:r>
            <a:endParaRPr lang="nb-NO" dirty="0"/>
          </a:p>
        </p:txBody>
      </p:sp>
      <p:sp>
        <p:nvSpPr>
          <p:cNvPr id="11" name="TekstSylinder 10">
            <a:extLst>
              <a:ext uri="{FF2B5EF4-FFF2-40B4-BE49-F238E27FC236}">
                <a16:creationId xmlns:a16="http://schemas.microsoft.com/office/drawing/2014/main" id="{C044C0E0-4DB0-2F43-D8E3-6398B7981738}"/>
              </a:ext>
            </a:extLst>
          </p:cNvPr>
          <p:cNvSpPr txBox="1"/>
          <p:nvPr/>
        </p:nvSpPr>
        <p:spPr>
          <a:xfrm>
            <a:off x="4652589" y="5731477"/>
            <a:ext cx="2576346" cy="369332"/>
          </a:xfrm>
          <a:prstGeom prst="rect">
            <a:avLst/>
          </a:prstGeom>
          <a:noFill/>
        </p:spPr>
        <p:txBody>
          <a:bodyPr wrap="none" rtlCol="0">
            <a:spAutoFit/>
          </a:bodyPr>
          <a:lstStyle/>
          <a:p>
            <a:r>
              <a:rPr lang="nb-NO" dirty="0" err="1"/>
              <a:t>Moodboard</a:t>
            </a:r>
            <a:r>
              <a:rPr lang="nb-NO" dirty="0"/>
              <a:t>(halvferdig)</a:t>
            </a:r>
          </a:p>
        </p:txBody>
      </p:sp>
      <p:cxnSp>
        <p:nvCxnSpPr>
          <p:cNvPr id="13" name="Rett pil 12">
            <a:extLst>
              <a:ext uri="{FF2B5EF4-FFF2-40B4-BE49-F238E27FC236}">
                <a16:creationId xmlns:a16="http://schemas.microsoft.com/office/drawing/2014/main" id="{BBDC8227-8DAB-5FA3-5B59-A0A8F83263DF}"/>
              </a:ext>
            </a:extLst>
          </p:cNvPr>
          <p:cNvCxnSpPr>
            <a:cxnSpLocks/>
          </p:cNvCxnSpPr>
          <p:nvPr/>
        </p:nvCxnSpPr>
        <p:spPr>
          <a:xfrm flipV="1">
            <a:off x="6096000" y="5151389"/>
            <a:ext cx="1132935" cy="31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tt pil 13">
            <a:extLst>
              <a:ext uri="{FF2B5EF4-FFF2-40B4-BE49-F238E27FC236}">
                <a16:creationId xmlns:a16="http://schemas.microsoft.com/office/drawing/2014/main" id="{7E5D3B32-8AEE-AD96-CA94-4CB8EBB66E84}"/>
              </a:ext>
            </a:extLst>
          </p:cNvPr>
          <p:cNvCxnSpPr>
            <a:cxnSpLocks/>
          </p:cNvCxnSpPr>
          <p:nvPr/>
        </p:nvCxnSpPr>
        <p:spPr>
          <a:xfrm flipH="1">
            <a:off x="4448975" y="4445195"/>
            <a:ext cx="1389978" cy="25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08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D5CBC24-5755-B692-534A-51A15FEBDF27}"/>
              </a:ext>
            </a:extLst>
          </p:cNvPr>
          <p:cNvSpPr>
            <a:spLocks noGrp="1"/>
          </p:cNvSpPr>
          <p:nvPr>
            <p:ph type="title"/>
          </p:nvPr>
        </p:nvSpPr>
        <p:spPr/>
        <p:txBody>
          <a:bodyPr/>
          <a:lstStyle/>
          <a:p>
            <a:r>
              <a:rPr lang="nb-NO" dirty="0"/>
              <a:t>Fredag 5. Mai</a:t>
            </a:r>
          </a:p>
        </p:txBody>
      </p:sp>
      <p:sp>
        <p:nvSpPr>
          <p:cNvPr id="3" name="Plassholder for innhold 2">
            <a:extLst>
              <a:ext uri="{FF2B5EF4-FFF2-40B4-BE49-F238E27FC236}">
                <a16:creationId xmlns:a16="http://schemas.microsoft.com/office/drawing/2014/main" id="{F2BD3F96-2D40-F2D6-259E-F53D39B57753}"/>
              </a:ext>
            </a:extLst>
          </p:cNvPr>
          <p:cNvSpPr>
            <a:spLocks noGrp="1"/>
          </p:cNvSpPr>
          <p:nvPr>
            <p:ph idx="1"/>
          </p:nvPr>
        </p:nvSpPr>
        <p:spPr>
          <a:xfrm>
            <a:off x="376754" y="2282981"/>
            <a:ext cx="10325000" cy="3564436"/>
          </a:xfrm>
        </p:spPr>
        <p:txBody>
          <a:bodyPr/>
          <a:lstStyle/>
          <a:p>
            <a:r>
              <a:rPr lang="nb-NO" dirty="0" err="1"/>
              <a:t>Figma</a:t>
            </a:r>
            <a:endParaRPr lang="nb-NO" dirty="0"/>
          </a:p>
          <a:p>
            <a:r>
              <a:rPr lang="nb-NO" dirty="0"/>
              <a:t>Jeg bruket litt tid i dag til å teste ideer på en nettside</a:t>
            </a:r>
          </a:p>
          <a:p>
            <a:r>
              <a:rPr lang="nb-NO" dirty="0"/>
              <a:t>Jeg har enda ikke bildene til </a:t>
            </a:r>
            <a:r>
              <a:rPr lang="nb-NO" dirty="0" err="1"/>
              <a:t>moodboardet</a:t>
            </a:r>
            <a:r>
              <a:rPr lang="nb-NO" dirty="0"/>
              <a:t>, men posisjoneringen på </a:t>
            </a:r>
            <a:r>
              <a:rPr lang="nb-NO" dirty="0" err="1"/>
              <a:t>moodboardet</a:t>
            </a:r>
            <a:r>
              <a:rPr lang="nb-NO" dirty="0"/>
              <a:t> er ferdig, bakgrunnsfargen skal nok endres, men bildene skal der de er notert, og alt annet av font og farger skal brukes</a:t>
            </a:r>
          </a:p>
        </p:txBody>
      </p:sp>
      <p:pic>
        <p:nvPicPr>
          <p:cNvPr id="4" name="Bilde 3">
            <a:extLst>
              <a:ext uri="{FF2B5EF4-FFF2-40B4-BE49-F238E27FC236}">
                <a16:creationId xmlns:a16="http://schemas.microsoft.com/office/drawing/2014/main" id="{376C76EE-590F-5A7D-FCEE-1A6E15FA27D1}"/>
              </a:ext>
            </a:extLst>
          </p:cNvPr>
          <p:cNvPicPr>
            <a:picLocks noChangeAspect="1"/>
          </p:cNvPicPr>
          <p:nvPr/>
        </p:nvPicPr>
        <p:blipFill>
          <a:blip r:embed="rId2"/>
          <a:stretch>
            <a:fillRect/>
          </a:stretch>
        </p:blipFill>
        <p:spPr>
          <a:xfrm>
            <a:off x="8086724" y="3959026"/>
            <a:ext cx="3876675" cy="2738636"/>
          </a:xfrm>
          <a:prstGeom prst="rect">
            <a:avLst/>
          </a:prstGeom>
        </p:spPr>
      </p:pic>
    </p:spTree>
    <p:extLst>
      <p:ext uri="{BB962C8B-B14F-4D97-AF65-F5344CB8AC3E}">
        <p14:creationId xmlns:p14="http://schemas.microsoft.com/office/powerpoint/2010/main" val="117615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D0F0B01-B84B-0D7D-9715-645B6547B84A}"/>
              </a:ext>
            </a:extLst>
          </p:cNvPr>
          <p:cNvSpPr>
            <a:spLocks noGrp="1"/>
          </p:cNvSpPr>
          <p:nvPr>
            <p:ph type="title"/>
          </p:nvPr>
        </p:nvSpPr>
        <p:spPr>
          <a:xfrm>
            <a:off x="691079" y="0"/>
            <a:ext cx="10325000" cy="1442463"/>
          </a:xfrm>
        </p:spPr>
        <p:txBody>
          <a:bodyPr/>
          <a:lstStyle/>
          <a:p>
            <a:r>
              <a:rPr lang="nb-NO" dirty="0"/>
              <a:t>Mandag 8. Mai</a:t>
            </a:r>
          </a:p>
        </p:txBody>
      </p:sp>
      <p:sp>
        <p:nvSpPr>
          <p:cNvPr id="3" name="Plassholder for innhold 2">
            <a:extLst>
              <a:ext uri="{FF2B5EF4-FFF2-40B4-BE49-F238E27FC236}">
                <a16:creationId xmlns:a16="http://schemas.microsoft.com/office/drawing/2014/main" id="{FE771150-C5BD-5CD5-39D4-13FCF41F0529}"/>
              </a:ext>
            </a:extLst>
          </p:cNvPr>
          <p:cNvSpPr>
            <a:spLocks noGrp="1"/>
          </p:cNvSpPr>
          <p:nvPr>
            <p:ph idx="1"/>
          </p:nvPr>
        </p:nvSpPr>
        <p:spPr>
          <a:xfrm>
            <a:off x="442913" y="1782919"/>
            <a:ext cx="7186612" cy="4660744"/>
          </a:xfrm>
        </p:spPr>
        <p:txBody>
          <a:bodyPr>
            <a:normAutofit lnSpcReduction="10000"/>
          </a:bodyPr>
          <a:lstStyle/>
          <a:p>
            <a:r>
              <a:rPr lang="nb-NO" dirty="0"/>
              <a:t>I dag har jeg fortsatt å lage en prototype til nettsiden min, jeg skal </a:t>
            </a:r>
            <a:r>
              <a:rPr lang="nb-NO" dirty="0" err="1"/>
              <a:t>forbrede</a:t>
            </a:r>
            <a:r>
              <a:rPr lang="nb-NO" dirty="0"/>
              <a:t> den til delinnlevering på Fredag, da ønsker jeg å ha en interaktiv prototype i </a:t>
            </a:r>
            <a:r>
              <a:rPr lang="nb-NO" dirty="0" err="1"/>
              <a:t>figma</a:t>
            </a:r>
            <a:r>
              <a:rPr lang="nb-NO" dirty="0"/>
              <a:t>. Jeg har lagt til ett komponent hvor du kan bytte mellom forskjellige bilder, det skal endre til </a:t>
            </a:r>
            <a:r>
              <a:rPr lang="nb-NO" dirty="0" err="1"/>
              <a:t>spillerene</a:t>
            </a:r>
            <a:r>
              <a:rPr lang="nb-NO" dirty="0"/>
              <a:t> på serveren. Jeg skal også endre mye av designet, jeg liker ikke hvordan det ser ut, og jeg tenker at bakgrunnen blir litt «for mye» </a:t>
            </a:r>
            <a:r>
              <a:rPr lang="nb-NO" dirty="0" err="1"/>
              <a:t>minecraft</a:t>
            </a:r>
            <a:r>
              <a:rPr lang="nb-NO" dirty="0"/>
              <a:t> </a:t>
            </a:r>
            <a:r>
              <a:rPr lang="nb-NO" dirty="0" err="1"/>
              <a:t>aktig</a:t>
            </a:r>
            <a:r>
              <a:rPr lang="nb-NO" dirty="0"/>
              <a:t>.</a:t>
            </a:r>
          </a:p>
          <a:p>
            <a:endParaRPr lang="nb-NO" dirty="0"/>
          </a:p>
          <a:p>
            <a:r>
              <a:rPr lang="nb-NO" dirty="0"/>
              <a:t>Noe av tiden i dag gikk også til testing og ideutvikling av </a:t>
            </a:r>
            <a:r>
              <a:rPr lang="nb-NO" dirty="0" err="1"/>
              <a:t>navbar</a:t>
            </a:r>
            <a:r>
              <a:rPr lang="nb-NO" dirty="0"/>
              <a:t>. Jeg er usikker på hvordan jeg vil at </a:t>
            </a:r>
            <a:r>
              <a:rPr lang="nb-NO" dirty="0" err="1"/>
              <a:t>navbaren</a:t>
            </a:r>
            <a:r>
              <a:rPr lang="nb-NO" dirty="0"/>
              <a:t> min skal se ut, så jeg lette gjennom internett for inspirasjon, og alt var ikke forgjeves, jeg er enda usikker på design, men jeg har fått noen gode ideer til hvordan den kan utformes</a:t>
            </a:r>
          </a:p>
        </p:txBody>
      </p:sp>
      <p:pic>
        <p:nvPicPr>
          <p:cNvPr id="4" name="Bilde 3">
            <a:extLst>
              <a:ext uri="{FF2B5EF4-FFF2-40B4-BE49-F238E27FC236}">
                <a16:creationId xmlns:a16="http://schemas.microsoft.com/office/drawing/2014/main" id="{E0F0A51B-C07A-22F1-CE7D-C846C3B18A2D}"/>
              </a:ext>
            </a:extLst>
          </p:cNvPr>
          <p:cNvPicPr>
            <a:picLocks noChangeAspect="1"/>
          </p:cNvPicPr>
          <p:nvPr/>
        </p:nvPicPr>
        <p:blipFill>
          <a:blip r:embed="rId2"/>
          <a:stretch>
            <a:fillRect/>
          </a:stretch>
        </p:blipFill>
        <p:spPr>
          <a:xfrm>
            <a:off x="7629525" y="217222"/>
            <a:ext cx="4367212" cy="3131394"/>
          </a:xfrm>
          <a:prstGeom prst="rect">
            <a:avLst/>
          </a:prstGeom>
        </p:spPr>
      </p:pic>
      <p:sp>
        <p:nvSpPr>
          <p:cNvPr id="5" name="TekstSylinder 4">
            <a:extLst>
              <a:ext uri="{FF2B5EF4-FFF2-40B4-BE49-F238E27FC236}">
                <a16:creationId xmlns:a16="http://schemas.microsoft.com/office/drawing/2014/main" id="{01728E84-13DE-5671-C85C-40CD92262F98}"/>
              </a:ext>
            </a:extLst>
          </p:cNvPr>
          <p:cNvSpPr txBox="1"/>
          <p:nvPr/>
        </p:nvSpPr>
        <p:spPr>
          <a:xfrm>
            <a:off x="8634929" y="4225560"/>
            <a:ext cx="3114158" cy="1200329"/>
          </a:xfrm>
          <a:prstGeom prst="rect">
            <a:avLst/>
          </a:prstGeom>
          <a:noFill/>
        </p:spPr>
        <p:txBody>
          <a:bodyPr wrap="square" rtlCol="0">
            <a:spAutoFit/>
          </a:bodyPr>
          <a:lstStyle/>
          <a:p>
            <a:r>
              <a:rPr lang="nb-NO" dirty="0"/>
              <a:t>Hvis man trykker på firkantene endre bilde, det er slikt design jeg ønsker i nettsiden min</a:t>
            </a:r>
          </a:p>
        </p:txBody>
      </p:sp>
      <p:sp>
        <p:nvSpPr>
          <p:cNvPr id="6" name="Ellipse 5">
            <a:extLst>
              <a:ext uri="{FF2B5EF4-FFF2-40B4-BE49-F238E27FC236}">
                <a16:creationId xmlns:a16="http://schemas.microsoft.com/office/drawing/2014/main" id="{03D6C418-6276-967E-14CB-97E3A03BDD98}"/>
              </a:ext>
            </a:extLst>
          </p:cNvPr>
          <p:cNvSpPr/>
          <p:nvPr/>
        </p:nvSpPr>
        <p:spPr>
          <a:xfrm>
            <a:off x="8398926" y="3936437"/>
            <a:ext cx="3114158" cy="17785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 7">
            <a:extLst>
              <a:ext uri="{FF2B5EF4-FFF2-40B4-BE49-F238E27FC236}">
                <a16:creationId xmlns:a16="http://schemas.microsoft.com/office/drawing/2014/main" id="{2070A3C6-EFB6-C348-6B66-8135300F41CE}"/>
              </a:ext>
            </a:extLst>
          </p:cNvPr>
          <p:cNvCxnSpPr>
            <a:cxnSpLocks/>
          </p:cNvCxnSpPr>
          <p:nvPr/>
        </p:nvCxnSpPr>
        <p:spPr>
          <a:xfrm flipH="1" flipV="1">
            <a:off x="9630888" y="3429000"/>
            <a:ext cx="141762" cy="5074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1" name="TekstSylinder 10">
            <a:extLst>
              <a:ext uri="{FF2B5EF4-FFF2-40B4-BE49-F238E27FC236}">
                <a16:creationId xmlns:a16="http://schemas.microsoft.com/office/drawing/2014/main" id="{25048541-A0A9-9BF8-D37B-B661B88CAD64}"/>
              </a:ext>
            </a:extLst>
          </p:cNvPr>
          <p:cNvSpPr txBox="1"/>
          <p:nvPr/>
        </p:nvSpPr>
        <p:spPr>
          <a:xfrm>
            <a:off x="3293081" y="217222"/>
            <a:ext cx="4336444" cy="369332"/>
          </a:xfrm>
          <a:prstGeom prst="rect">
            <a:avLst/>
          </a:prstGeom>
          <a:noFill/>
        </p:spPr>
        <p:txBody>
          <a:bodyPr wrap="none" rtlCol="0">
            <a:spAutoFit/>
          </a:bodyPr>
          <a:lstStyle/>
          <a:p>
            <a:r>
              <a:rPr lang="nb-NO" dirty="0"/>
              <a:t>Skal også ha en kjapp intro til serveren</a:t>
            </a:r>
          </a:p>
        </p:txBody>
      </p:sp>
      <p:sp>
        <p:nvSpPr>
          <p:cNvPr id="12" name="Ellipse 11">
            <a:extLst>
              <a:ext uri="{FF2B5EF4-FFF2-40B4-BE49-F238E27FC236}">
                <a16:creationId xmlns:a16="http://schemas.microsoft.com/office/drawing/2014/main" id="{AEC50067-4EFB-1478-0C0F-8A00256E3D6D}"/>
              </a:ext>
            </a:extLst>
          </p:cNvPr>
          <p:cNvSpPr/>
          <p:nvPr/>
        </p:nvSpPr>
        <p:spPr>
          <a:xfrm>
            <a:off x="3186204" y="85219"/>
            <a:ext cx="4336444" cy="658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3" name="Rett pil 12">
            <a:extLst>
              <a:ext uri="{FF2B5EF4-FFF2-40B4-BE49-F238E27FC236}">
                <a16:creationId xmlns:a16="http://schemas.microsoft.com/office/drawing/2014/main" id="{8376DFFC-CE5B-2CDE-9ACE-44C144ED9E16}"/>
              </a:ext>
            </a:extLst>
          </p:cNvPr>
          <p:cNvCxnSpPr>
            <a:cxnSpLocks/>
          </p:cNvCxnSpPr>
          <p:nvPr/>
        </p:nvCxnSpPr>
        <p:spPr>
          <a:xfrm>
            <a:off x="6495803" y="695165"/>
            <a:ext cx="1781298" cy="38874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691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7E0F6C0-F822-5CCB-E39D-F24FAA2DCEC2}"/>
              </a:ext>
            </a:extLst>
          </p:cNvPr>
          <p:cNvSpPr>
            <a:spLocks noGrp="1"/>
          </p:cNvSpPr>
          <p:nvPr>
            <p:ph type="title"/>
          </p:nvPr>
        </p:nvSpPr>
        <p:spPr>
          <a:xfrm>
            <a:off x="319250" y="184894"/>
            <a:ext cx="4169623" cy="768539"/>
          </a:xfrm>
        </p:spPr>
        <p:txBody>
          <a:bodyPr>
            <a:normAutofit/>
          </a:bodyPr>
          <a:lstStyle/>
          <a:p>
            <a:r>
              <a:rPr lang="nb-NO" dirty="0"/>
              <a:t>Tirsdag 9. Mai</a:t>
            </a:r>
          </a:p>
        </p:txBody>
      </p:sp>
      <p:sp>
        <p:nvSpPr>
          <p:cNvPr id="3" name="Plassholder for innhold 2">
            <a:extLst>
              <a:ext uri="{FF2B5EF4-FFF2-40B4-BE49-F238E27FC236}">
                <a16:creationId xmlns:a16="http://schemas.microsoft.com/office/drawing/2014/main" id="{CEC7F5CB-4D95-E0A7-F3B7-69C8D9667CD5}"/>
              </a:ext>
            </a:extLst>
          </p:cNvPr>
          <p:cNvSpPr>
            <a:spLocks noGrp="1"/>
          </p:cNvSpPr>
          <p:nvPr>
            <p:ph idx="1"/>
          </p:nvPr>
        </p:nvSpPr>
        <p:spPr>
          <a:xfrm>
            <a:off x="319250" y="1105097"/>
            <a:ext cx="9034812" cy="3564436"/>
          </a:xfrm>
        </p:spPr>
        <p:txBody>
          <a:bodyPr>
            <a:normAutofit lnSpcReduction="10000"/>
          </a:bodyPr>
          <a:lstStyle/>
          <a:p>
            <a:r>
              <a:rPr lang="nb-NO" dirty="0"/>
              <a:t>I dag brukte jeg tiden på å lage en prototype som skal beskrive nettsiden min, jeg har med vilje lagd den ganske åpen slike at jeg kan endre på posisjoner hvis jeg trenger det. Poenget med prototypen er å gi ett innblikk til elementene som skal inn på siden. Posisjonen i prototypen kan også hjelpe meg definere posisjon på nettsiden, men endringer kan skje.</a:t>
            </a:r>
          </a:p>
          <a:p>
            <a:r>
              <a:rPr lang="nb-NO" dirty="0"/>
              <a:t>Jeg valgte å starte på nettsiden og </a:t>
            </a:r>
            <a:r>
              <a:rPr lang="nb-NO" dirty="0" err="1"/>
              <a:t>eksprementere</a:t>
            </a:r>
            <a:r>
              <a:rPr lang="nb-NO" dirty="0"/>
              <a:t> litt. Jeg lagde en </a:t>
            </a:r>
            <a:r>
              <a:rPr lang="nb-NO" dirty="0" err="1"/>
              <a:t>navbar</a:t>
            </a:r>
            <a:r>
              <a:rPr lang="nb-NO" dirty="0"/>
              <a:t> som jeg er fornøyd med, kan være jeg gjør endringer til den senere men den skal stå i første omgang. Jeg lagde også en boks i midten med Serverens navn som jeg synes ser kult ut. Sammen med ett bakgrunnsbilde fra serveren er jeg fornøyd med dette som et første utkast</a:t>
            </a:r>
          </a:p>
          <a:p>
            <a:endParaRPr lang="nb-NO" dirty="0"/>
          </a:p>
          <a:p>
            <a:endParaRPr lang="nb-NO" dirty="0"/>
          </a:p>
        </p:txBody>
      </p:sp>
      <p:pic>
        <p:nvPicPr>
          <p:cNvPr id="4" name="Bilde 3">
            <a:extLst>
              <a:ext uri="{FF2B5EF4-FFF2-40B4-BE49-F238E27FC236}">
                <a16:creationId xmlns:a16="http://schemas.microsoft.com/office/drawing/2014/main" id="{20B1298E-5445-779D-03E3-A77BF1E15567}"/>
              </a:ext>
            </a:extLst>
          </p:cNvPr>
          <p:cNvPicPr>
            <a:picLocks noChangeAspect="1"/>
          </p:cNvPicPr>
          <p:nvPr/>
        </p:nvPicPr>
        <p:blipFill>
          <a:blip r:embed="rId2"/>
          <a:stretch>
            <a:fillRect/>
          </a:stretch>
        </p:blipFill>
        <p:spPr>
          <a:xfrm>
            <a:off x="10029454" y="145473"/>
            <a:ext cx="1562100" cy="6400800"/>
          </a:xfrm>
          <a:prstGeom prst="rect">
            <a:avLst/>
          </a:prstGeom>
        </p:spPr>
      </p:pic>
      <p:pic>
        <p:nvPicPr>
          <p:cNvPr id="5" name="Bilde 4">
            <a:extLst>
              <a:ext uri="{FF2B5EF4-FFF2-40B4-BE49-F238E27FC236}">
                <a16:creationId xmlns:a16="http://schemas.microsoft.com/office/drawing/2014/main" id="{FA086886-67CC-F292-3F97-B8EDB78C5DC9}"/>
              </a:ext>
            </a:extLst>
          </p:cNvPr>
          <p:cNvPicPr>
            <a:picLocks noChangeAspect="1"/>
          </p:cNvPicPr>
          <p:nvPr/>
        </p:nvPicPr>
        <p:blipFill>
          <a:blip r:embed="rId3"/>
          <a:stretch>
            <a:fillRect/>
          </a:stretch>
        </p:blipFill>
        <p:spPr>
          <a:xfrm>
            <a:off x="5285740" y="4476198"/>
            <a:ext cx="4507675" cy="2220900"/>
          </a:xfrm>
          <a:prstGeom prst="rect">
            <a:avLst/>
          </a:prstGeom>
        </p:spPr>
      </p:pic>
    </p:spTree>
    <p:extLst>
      <p:ext uri="{BB962C8B-B14F-4D97-AF65-F5344CB8AC3E}">
        <p14:creationId xmlns:p14="http://schemas.microsoft.com/office/powerpoint/2010/main" val="1091758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C15479-6FB2-2AA0-4BF1-5D5A59FE93BC}"/>
              </a:ext>
            </a:extLst>
          </p:cNvPr>
          <p:cNvSpPr>
            <a:spLocks noGrp="1"/>
          </p:cNvSpPr>
          <p:nvPr>
            <p:ph type="title"/>
          </p:nvPr>
        </p:nvSpPr>
        <p:spPr>
          <a:xfrm>
            <a:off x="204190" y="239271"/>
            <a:ext cx="5305961" cy="885879"/>
          </a:xfrm>
        </p:spPr>
        <p:txBody>
          <a:bodyPr/>
          <a:lstStyle/>
          <a:p>
            <a:r>
              <a:rPr lang="nb-NO" dirty="0"/>
              <a:t>Onsdag 11. Mai</a:t>
            </a:r>
          </a:p>
        </p:txBody>
      </p:sp>
      <p:sp>
        <p:nvSpPr>
          <p:cNvPr id="3" name="Plassholder for innhold 2">
            <a:extLst>
              <a:ext uri="{FF2B5EF4-FFF2-40B4-BE49-F238E27FC236}">
                <a16:creationId xmlns:a16="http://schemas.microsoft.com/office/drawing/2014/main" id="{EC7A17F2-31AB-9AD0-A2B3-107DDAFF803E}"/>
              </a:ext>
            </a:extLst>
          </p:cNvPr>
          <p:cNvSpPr>
            <a:spLocks noGrp="1"/>
          </p:cNvSpPr>
          <p:nvPr>
            <p:ph idx="1"/>
          </p:nvPr>
        </p:nvSpPr>
        <p:spPr>
          <a:xfrm>
            <a:off x="204190" y="2168413"/>
            <a:ext cx="6296623" cy="4560999"/>
          </a:xfrm>
        </p:spPr>
        <p:txBody>
          <a:bodyPr>
            <a:normAutofit/>
          </a:bodyPr>
          <a:lstStyle/>
          <a:p>
            <a:r>
              <a:rPr lang="nb-NO" dirty="0"/>
              <a:t>I dag har jeg laget en bilde-karusell for bilder av Serveren, </a:t>
            </a:r>
            <a:r>
              <a:rPr lang="nb-NO" dirty="0" err="1"/>
              <a:t>akkuratt</a:t>
            </a:r>
            <a:r>
              <a:rPr lang="nb-NO" dirty="0"/>
              <a:t> nå er det bare ett bilde fra serveren der, men jeg har lagt inn midlertidig bilder slik at den funker. </a:t>
            </a:r>
          </a:p>
          <a:p>
            <a:r>
              <a:rPr lang="nb-NO" dirty="0"/>
              <a:t>Jeg er ikke 100% fornøyd med designet så jeg kommer nok til å endre den senere, men den funker </a:t>
            </a:r>
            <a:r>
              <a:rPr lang="nb-NO" dirty="0" err="1"/>
              <a:t>ihvertfall</a:t>
            </a:r>
            <a:r>
              <a:rPr lang="nb-NO" dirty="0"/>
              <a:t> nå. Jeg </a:t>
            </a:r>
            <a:r>
              <a:rPr lang="nb-NO" dirty="0" err="1"/>
              <a:t>begynnte</a:t>
            </a:r>
            <a:r>
              <a:rPr lang="nb-NO" dirty="0"/>
              <a:t> å bli forvirret å deppa etter å ha sittet i en time med den. Det var før jeg fant ut at jeg ikke hadde linket JS filen min til html filen min. Jeg fikk kjapt gode </a:t>
            </a:r>
            <a:r>
              <a:rPr lang="nb-NO" dirty="0" err="1"/>
              <a:t>resulteter</a:t>
            </a:r>
            <a:r>
              <a:rPr lang="nb-NO" dirty="0"/>
              <a:t> etter jeg linket </a:t>
            </a:r>
            <a:r>
              <a:rPr lang="nb-NO" dirty="0" err="1"/>
              <a:t>finlene</a:t>
            </a:r>
            <a:r>
              <a:rPr lang="nb-NO" dirty="0"/>
              <a:t>.</a:t>
            </a:r>
          </a:p>
        </p:txBody>
      </p:sp>
      <p:pic>
        <p:nvPicPr>
          <p:cNvPr id="4" name="Bilde 3">
            <a:extLst>
              <a:ext uri="{FF2B5EF4-FFF2-40B4-BE49-F238E27FC236}">
                <a16:creationId xmlns:a16="http://schemas.microsoft.com/office/drawing/2014/main" id="{94626DF1-2629-34CB-58D3-E33B17AD68A3}"/>
              </a:ext>
            </a:extLst>
          </p:cNvPr>
          <p:cNvPicPr>
            <a:picLocks noChangeAspect="1"/>
          </p:cNvPicPr>
          <p:nvPr/>
        </p:nvPicPr>
        <p:blipFill>
          <a:blip r:embed="rId2"/>
          <a:stretch>
            <a:fillRect/>
          </a:stretch>
        </p:blipFill>
        <p:spPr>
          <a:xfrm>
            <a:off x="7447953" y="4283236"/>
            <a:ext cx="3276600" cy="254000"/>
          </a:xfrm>
          <a:prstGeom prst="rect">
            <a:avLst/>
          </a:prstGeom>
        </p:spPr>
      </p:pic>
      <p:pic>
        <p:nvPicPr>
          <p:cNvPr id="5" name="Bilde 4">
            <a:extLst>
              <a:ext uri="{FF2B5EF4-FFF2-40B4-BE49-F238E27FC236}">
                <a16:creationId xmlns:a16="http://schemas.microsoft.com/office/drawing/2014/main" id="{EC5BB223-6815-A982-1087-724268879AAA}"/>
              </a:ext>
            </a:extLst>
          </p:cNvPr>
          <p:cNvPicPr>
            <a:picLocks noChangeAspect="1"/>
          </p:cNvPicPr>
          <p:nvPr/>
        </p:nvPicPr>
        <p:blipFill>
          <a:blip r:embed="rId3"/>
          <a:stretch>
            <a:fillRect/>
          </a:stretch>
        </p:blipFill>
        <p:spPr>
          <a:xfrm>
            <a:off x="6681851" y="239271"/>
            <a:ext cx="5162829" cy="2831228"/>
          </a:xfrm>
          <a:prstGeom prst="rect">
            <a:avLst/>
          </a:prstGeom>
        </p:spPr>
      </p:pic>
    </p:spTree>
    <p:extLst>
      <p:ext uri="{BB962C8B-B14F-4D97-AF65-F5344CB8AC3E}">
        <p14:creationId xmlns:p14="http://schemas.microsoft.com/office/powerpoint/2010/main" val="669086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2B47106-BB04-9943-71FC-0DE95EE0038D}"/>
              </a:ext>
            </a:extLst>
          </p:cNvPr>
          <p:cNvSpPr>
            <a:spLocks noGrp="1"/>
          </p:cNvSpPr>
          <p:nvPr>
            <p:ph type="title"/>
          </p:nvPr>
        </p:nvSpPr>
        <p:spPr/>
        <p:txBody>
          <a:bodyPr/>
          <a:lstStyle/>
          <a:p>
            <a:r>
              <a:rPr lang="nb-NO" dirty="0"/>
              <a:t>Fredag 13. Mai</a:t>
            </a:r>
          </a:p>
        </p:txBody>
      </p:sp>
      <p:sp>
        <p:nvSpPr>
          <p:cNvPr id="3" name="Plassholder for innhold 2">
            <a:extLst>
              <a:ext uri="{FF2B5EF4-FFF2-40B4-BE49-F238E27FC236}">
                <a16:creationId xmlns:a16="http://schemas.microsoft.com/office/drawing/2014/main" id="{6AE4E3AD-0219-C0D5-D19C-B30229C8833B}"/>
              </a:ext>
            </a:extLst>
          </p:cNvPr>
          <p:cNvSpPr>
            <a:spLocks noGrp="1"/>
          </p:cNvSpPr>
          <p:nvPr>
            <p:ph idx="1"/>
          </p:nvPr>
        </p:nvSpPr>
        <p:spPr>
          <a:xfrm>
            <a:off x="171203" y="2308337"/>
            <a:ext cx="10325000" cy="3564436"/>
          </a:xfrm>
        </p:spPr>
        <p:txBody>
          <a:bodyPr/>
          <a:lstStyle/>
          <a:p>
            <a:r>
              <a:rPr lang="nb-NO" dirty="0"/>
              <a:t>I dag har jeg jobbet mye på skalerbarheten på siden min, jeg ble introdusert til nye «</a:t>
            </a:r>
            <a:r>
              <a:rPr lang="nb-NO" dirty="0" err="1"/>
              <a:t>css</a:t>
            </a:r>
            <a:r>
              <a:rPr lang="nb-NO" dirty="0"/>
              <a:t> </a:t>
            </a:r>
            <a:r>
              <a:rPr lang="nb-NO" dirty="0" err="1"/>
              <a:t>properties</a:t>
            </a:r>
            <a:r>
              <a:rPr lang="nb-NO" dirty="0"/>
              <a:t>» som overtar for andre, og jeg har klart å gjøre nav-baren og tekstboksene skalerbare, videre skal jeg gjøre resten av elementene så skalerbare jeg klarer. </a:t>
            </a:r>
          </a:p>
          <a:p>
            <a:r>
              <a:rPr lang="nb-NO" dirty="0"/>
              <a:t>Jeg ble også introdusert til media </a:t>
            </a:r>
            <a:r>
              <a:rPr lang="nb-NO" dirty="0" err="1"/>
              <a:t>quarry</a:t>
            </a:r>
            <a:r>
              <a:rPr lang="nb-NO" dirty="0"/>
              <a:t> som er veldig praktisk for </a:t>
            </a:r>
            <a:r>
              <a:rPr lang="nb-NO" dirty="0" err="1"/>
              <a:t>skalerbarhet</a:t>
            </a:r>
            <a:r>
              <a:rPr lang="nb-NO" dirty="0"/>
              <a:t>. Den gjør slik at </a:t>
            </a:r>
            <a:r>
              <a:rPr lang="nb-NO" dirty="0" err="1"/>
              <a:t>css</a:t>
            </a:r>
            <a:r>
              <a:rPr lang="nb-NO" dirty="0"/>
              <a:t> </a:t>
            </a:r>
            <a:r>
              <a:rPr lang="nb-NO" dirty="0" err="1"/>
              <a:t>properties</a:t>
            </a:r>
            <a:r>
              <a:rPr lang="nb-NO" dirty="0"/>
              <a:t> endres når det som står øverst skjer</a:t>
            </a:r>
          </a:p>
          <a:p>
            <a:r>
              <a:rPr lang="nb-NO" dirty="0"/>
              <a:t>I dette eksempelet endres </a:t>
            </a:r>
            <a:r>
              <a:rPr lang="nb-NO" dirty="0" err="1"/>
              <a:t>padding</a:t>
            </a:r>
            <a:r>
              <a:rPr lang="nb-NO" dirty="0"/>
              <a:t>, og font </a:t>
            </a:r>
            <a:r>
              <a:rPr lang="nb-NO" dirty="0" err="1"/>
              <a:t>size</a:t>
            </a:r>
            <a:r>
              <a:rPr lang="nb-NO" dirty="0"/>
              <a:t> seg når                                                                         skjermen blir skalert til under 600px i bredden</a:t>
            </a:r>
          </a:p>
          <a:p>
            <a:r>
              <a:rPr lang="nb-NO" dirty="0"/>
              <a:t>Dette gjør at teksten min blir mindre når skjermen blir mindre</a:t>
            </a:r>
          </a:p>
        </p:txBody>
      </p:sp>
      <p:pic>
        <p:nvPicPr>
          <p:cNvPr id="4" name="Bilde 3">
            <a:extLst>
              <a:ext uri="{FF2B5EF4-FFF2-40B4-BE49-F238E27FC236}">
                <a16:creationId xmlns:a16="http://schemas.microsoft.com/office/drawing/2014/main" id="{469BB005-353B-3115-E85A-14A19356E0B5}"/>
              </a:ext>
            </a:extLst>
          </p:cNvPr>
          <p:cNvPicPr>
            <a:picLocks noChangeAspect="1"/>
          </p:cNvPicPr>
          <p:nvPr/>
        </p:nvPicPr>
        <p:blipFill>
          <a:blip r:embed="rId2"/>
          <a:stretch>
            <a:fillRect/>
          </a:stretch>
        </p:blipFill>
        <p:spPr>
          <a:xfrm>
            <a:off x="8272879" y="953433"/>
            <a:ext cx="2743200" cy="482600"/>
          </a:xfrm>
          <a:prstGeom prst="rect">
            <a:avLst/>
          </a:prstGeom>
        </p:spPr>
      </p:pic>
      <p:sp>
        <p:nvSpPr>
          <p:cNvPr id="5" name="Ellipse 4">
            <a:extLst>
              <a:ext uri="{FF2B5EF4-FFF2-40B4-BE49-F238E27FC236}">
                <a16:creationId xmlns:a16="http://schemas.microsoft.com/office/drawing/2014/main" id="{4AFD6F5D-4DE5-A06C-16A9-3DCDD2695D2B}"/>
              </a:ext>
            </a:extLst>
          </p:cNvPr>
          <p:cNvSpPr/>
          <p:nvPr/>
        </p:nvSpPr>
        <p:spPr>
          <a:xfrm>
            <a:off x="4069813" y="299035"/>
            <a:ext cx="3114158" cy="10058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rgbClr val="FF0000"/>
              </a:solidFill>
            </a:endParaRPr>
          </a:p>
        </p:txBody>
      </p:sp>
      <p:sp>
        <p:nvSpPr>
          <p:cNvPr id="6" name="TekstSylinder 5">
            <a:extLst>
              <a:ext uri="{FF2B5EF4-FFF2-40B4-BE49-F238E27FC236}">
                <a16:creationId xmlns:a16="http://schemas.microsoft.com/office/drawing/2014/main" id="{D964C720-120E-4C4E-A73A-66103AA07FEF}"/>
              </a:ext>
            </a:extLst>
          </p:cNvPr>
          <p:cNvSpPr txBox="1"/>
          <p:nvPr/>
        </p:nvSpPr>
        <p:spPr>
          <a:xfrm>
            <a:off x="4379983" y="422518"/>
            <a:ext cx="2493818" cy="1061829"/>
          </a:xfrm>
          <a:prstGeom prst="rect">
            <a:avLst/>
          </a:prstGeom>
          <a:noFill/>
        </p:spPr>
        <p:txBody>
          <a:bodyPr wrap="square" rtlCol="0">
            <a:spAutoFit/>
          </a:bodyPr>
          <a:lstStyle/>
          <a:p>
            <a:r>
              <a:rPr lang="nb-NO" sz="1500" dirty="0"/>
              <a:t>Disse elementene gjør det samme som </a:t>
            </a:r>
            <a:r>
              <a:rPr lang="nb-NO" sz="1500" dirty="0" err="1"/>
              <a:t>padding</a:t>
            </a:r>
            <a:r>
              <a:rPr lang="nb-NO" sz="1500" dirty="0"/>
              <a:t>, men er mer brukervennlig</a:t>
            </a:r>
          </a:p>
          <a:p>
            <a:endParaRPr lang="nb-NO" dirty="0"/>
          </a:p>
        </p:txBody>
      </p:sp>
      <p:cxnSp>
        <p:nvCxnSpPr>
          <p:cNvPr id="8" name="Rett pil 7">
            <a:extLst>
              <a:ext uri="{FF2B5EF4-FFF2-40B4-BE49-F238E27FC236}">
                <a16:creationId xmlns:a16="http://schemas.microsoft.com/office/drawing/2014/main" id="{8C4E2348-413A-E56D-E337-D775FB47633C}"/>
              </a:ext>
            </a:extLst>
          </p:cNvPr>
          <p:cNvCxnSpPr/>
          <p:nvPr/>
        </p:nvCxnSpPr>
        <p:spPr>
          <a:xfrm>
            <a:off x="6958940" y="1092530"/>
            <a:ext cx="1175657" cy="102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Bilde 9">
            <a:extLst>
              <a:ext uri="{FF2B5EF4-FFF2-40B4-BE49-F238E27FC236}">
                <a16:creationId xmlns:a16="http://schemas.microsoft.com/office/drawing/2014/main" id="{794D1E6E-8C8B-926B-E5BB-3DDFF12D8A61}"/>
              </a:ext>
            </a:extLst>
          </p:cNvPr>
          <p:cNvPicPr>
            <a:picLocks noChangeAspect="1"/>
          </p:cNvPicPr>
          <p:nvPr/>
        </p:nvPicPr>
        <p:blipFill>
          <a:blip r:embed="rId3"/>
          <a:stretch>
            <a:fillRect/>
          </a:stretch>
        </p:blipFill>
        <p:spPr>
          <a:xfrm>
            <a:off x="7932716" y="4514037"/>
            <a:ext cx="3886200" cy="2057400"/>
          </a:xfrm>
          <a:prstGeom prst="rect">
            <a:avLst/>
          </a:prstGeom>
        </p:spPr>
      </p:pic>
    </p:spTree>
    <p:extLst>
      <p:ext uri="{BB962C8B-B14F-4D97-AF65-F5344CB8AC3E}">
        <p14:creationId xmlns:p14="http://schemas.microsoft.com/office/powerpoint/2010/main" val="3922195734"/>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23358</TotalTime>
  <Words>1383</Words>
  <Application>Microsoft Macintosh PowerPoint</Application>
  <PresentationFormat>Widescreen</PresentationFormat>
  <Paragraphs>66</Paragraphs>
  <Slides>16</Slides>
  <Notes>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16</vt:i4>
      </vt:variant>
    </vt:vector>
  </HeadingPairs>
  <TitlesOfParts>
    <vt:vector size="20" baseType="lpstr">
      <vt:lpstr>Arial</vt:lpstr>
      <vt:lpstr>Grandview</vt:lpstr>
      <vt:lpstr>Wingdings</vt:lpstr>
      <vt:lpstr>CosineVTI</vt:lpstr>
      <vt:lpstr>Logg  Sluttprosjekt</vt:lpstr>
      <vt:lpstr>Plan for prosjektet</vt:lpstr>
      <vt:lpstr>Tirsdag 2. Mai</vt:lpstr>
      <vt:lpstr>Onsdag 3. Mai</vt:lpstr>
      <vt:lpstr>Fredag 5. Mai</vt:lpstr>
      <vt:lpstr>Mandag 8. Mai</vt:lpstr>
      <vt:lpstr>Tirsdag 9. Mai</vt:lpstr>
      <vt:lpstr>Onsdag 11. Mai</vt:lpstr>
      <vt:lpstr>Fredag 13. Mai</vt:lpstr>
      <vt:lpstr>Mandag 15. Mai</vt:lpstr>
      <vt:lpstr>Tirsdag 16. Mai (hjemme)</vt:lpstr>
      <vt:lpstr>Mandag 22. mai</vt:lpstr>
      <vt:lpstr>Tirsdag 23. Mai</vt:lpstr>
      <vt:lpstr>Onsdag 24. Mai</vt:lpstr>
      <vt:lpstr>Fredag 26. Mai</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Logg  Sluttprosjekt</dc:title>
  <dc:creator>Anders Holthe Stanger</dc:creator>
  <cp:lastModifiedBy>Anders Holthe Stanger</cp:lastModifiedBy>
  <cp:revision>5</cp:revision>
  <cp:lastPrinted>2023-05-05T09:21:14Z</cp:lastPrinted>
  <dcterms:created xsi:type="dcterms:W3CDTF">2023-05-02T11:54:15Z</dcterms:created>
  <dcterms:modified xsi:type="dcterms:W3CDTF">2023-05-26T08:52:20Z</dcterms:modified>
</cp:coreProperties>
</file>